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5"/>
  </p:notesMasterIdLst>
  <p:sldIdLst>
    <p:sldId id="256" r:id="rId3"/>
    <p:sldId id="287" r:id="rId4"/>
    <p:sldId id="292" r:id="rId5"/>
    <p:sldId id="257" r:id="rId6"/>
    <p:sldId id="28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88" r:id="rId20"/>
    <p:sldId id="271" r:id="rId21"/>
    <p:sldId id="272" r:id="rId22"/>
    <p:sldId id="273" r:id="rId23"/>
    <p:sldId id="290" r:id="rId24"/>
    <p:sldId id="274" r:id="rId25"/>
    <p:sldId id="275" r:id="rId26"/>
    <p:sldId id="276" r:id="rId27"/>
    <p:sldId id="277" r:id="rId28"/>
    <p:sldId id="291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>
      <p:cViewPr varScale="1">
        <p:scale>
          <a:sx n="66" d="100"/>
          <a:sy n="66" d="100"/>
        </p:scale>
        <p:origin x="-128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D562A-FC47-4246-B62E-E5A9877593A9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969C-2661-42AB-A3A0-DCA05ECE68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20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F2A-34DC-4797-8D89-9B6A1F88C27F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AD6-CFC5-462F-8755-64839ACF2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71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07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34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11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72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93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35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62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80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8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52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0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31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0F2A-34DC-4797-8D89-9B6A1F88C27F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6AD6-CFC5-462F-8755-64839ACF2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45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D231-0428-4636-9039-391A949EF44B}" type="datetimeFigureOut">
              <a:rPr lang="it-IT" smtClean="0"/>
              <a:t>04/05/2013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0D04-046B-48C8-9AC6-E0FAA78D5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2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La bellezza della matematica</a:t>
            </a:r>
            <a:endParaRPr lang="it-IT" sz="60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smtClean="0">
                <a:solidFill>
                  <a:srgbClr val="00B050"/>
                </a:solidFill>
              </a:rPr>
              <a:t>Topologia</a:t>
            </a:r>
            <a:r>
              <a:rPr lang="it-IT" smtClean="0"/>
              <a:t> 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smtClean="0">
                <a:solidFill>
                  <a:srgbClr val="FFC000"/>
                </a:solidFill>
              </a:rPr>
              <a:t>La quarta dimensione</a:t>
            </a:r>
            <a:endParaRPr lang="it-IT" sz="5400" dirty="0">
              <a:solidFill>
                <a:srgbClr val="FFC00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smtClean="0">
                <a:solidFill>
                  <a:srgbClr val="7030A0"/>
                </a:solidFill>
              </a:rPr>
              <a:t>Frattali</a:t>
            </a:r>
            <a:endParaRPr lang="it-IT" sz="5400" dirty="0">
              <a:solidFill>
                <a:srgbClr val="7030A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C00000"/>
                </a:solidFill>
              </a:rPr>
              <a:t>Geometrie finite</a:t>
            </a:r>
            <a:endParaRPr lang="it-IT" sz="5400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Piani affini, iperbolici e proiettivi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7768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</Words>
  <Application>Microsoft Office PowerPoint</Application>
  <PresentationFormat>Presentazione su schermo (4:3)</PresentationFormat>
  <Paragraphs>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Personalizza struttura</vt:lpstr>
      <vt:lpstr>La bellezza della matematica</vt:lpstr>
      <vt:lpstr>La quarta dimensione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Topologia </vt:lpstr>
      <vt:lpstr>Presentazione standard di PowerPoint</vt:lpstr>
      <vt:lpstr>Presentazione standard di PowerPoint</vt:lpstr>
      <vt:lpstr>Presentazione standard di PowerPoint</vt:lpstr>
      <vt:lpstr>Frattali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Geometrie finite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bellezza della matematica</dc:title>
  <dc:creator>utente</dc:creator>
  <cp:lastModifiedBy>utente</cp:lastModifiedBy>
  <cp:revision>4</cp:revision>
  <dcterms:created xsi:type="dcterms:W3CDTF">2013-05-03T22:06:15Z</dcterms:created>
  <dcterms:modified xsi:type="dcterms:W3CDTF">2013-05-03T22:28:16Z</dcterms:modified>
</cp:coreProperties>
</file>