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90"/>
  </p:notesMasterIdLst>
  <p:sldIdLst>
    <p:sldId id="307" r:id="rId2"/>
    <p:sldId id="319" r:id="rId3"/>
    <p:sldId id="370" r:id="rId4"/>
    <p:sldId id="414" r:id="rId5"/>
    <p:sldId id="372" r:id="rId6"/>
    <p:sldId id="373" r:id="rId7"/>
    <p:sldId id="329" r:id="rId8"/>
    <p:sldId id="330" r:id="rId9"/>
    <p:sldId id="331" r:id="rId10"/>
    <p:sldId id="332" r:id="rId11"/>
    <p:sldId id="333" r:id="rId12"/>
    <p:sldId id="334" r:id="rId13"/>
    <p:sldId id="335" r:id="rId14"/>
    <p:sldId id="374" r:id="rId15"/>
    <p:sldId id="399" r:id="rId16"/>
    <p:sldId id="398" r:id="rId17"/>
    <p:sldId id="341" r:id="rId18"/>
    <p:sldId id="342" r:id="rId19"/>
    <p:sldId id="344" r:id="rId20"/>
    <p:sldId id="371" r:id="rId21"/>
    <p:sldId id="337" r:id="rId22"/>
    <p:sldId id="338" r:id="rId23"/>
    <p:sldId id="339" r:id="rId24"/>
    <p:sldId id="340" r:id="rId25"/>
    <p:sldId id="366" r:id="rId26"/>
    <p:sldId id="415" r:id="rId27"/>
    <p:sldId id="393" r:id="rId28"/>
    <p:sldId id="402" r:id="rId29"/>
    <p:sldId id="403" r:id="rId30"/>
    <p:sldId id="404" r:id="rId31"/>
    <p:sldId id="412" r:id="rId32"/>
    <p:sldId id="416" r:id="rId33"/>
    <p:sldId id="417" r:id="rId34"/>
    <p:sldId id="418" r:id="rId35"/>
    <p:sldId id="385" r:id="rId36"/>
    <p:sldId id="386" r:id="rId37"/>
    <p:sldId id="387" r:id="rId38"/>
    <p:sldId id="397" r:id="rId39"/>
    <p:sldId id="400" r:id="rId40"/>
    <p:sldId id="368" r:id="rId41"/>
    <p:sldId id="401" r:id="rId42"/>
    <p:sldId id="377" r:id="rId43"/>
    <p:sldId id="419" r:id="rId44"/>
    <p:sldId id="420" r:id="rId45"/>
    <p:sldId id="378" r:id="rId46"/>
    <p:sldId id="350" r:id="rId47"/>
    <p:sldId id="352" r:id="rId48"/>
    <p:sldId id="353" r:id="rId49"/>
    <p:sldId id="354" r:id="rId50"/>
    <p:sldId id="355" r:id="rId51"/>
    <p:sldId id="356" r:id="rId52"/>
    <p:sldId id="357" r:id="rId53"/>
    <p:sldId id="359" r:id="rId54"/>
    <p:sldId id="361" r:id="rId55"/>
    <p:sldId id="395" r:id="rId56"/>
    <p:sldId id="407" r:id="rId57"/>
    <p:sldId id="380" r:id="rId58"/>
    <p:sldId id="384" r:id="rId59"/>
    <p:sldId id="381" r:id="rId60"/>
    <p:sldId id="383" r:id="rId61"/>
    <p:sldId id="389" r:id="rId62"/>
    <p:sldId id="390" r:id="rId63"/>
    <p:sldId id="391" r:id="rId64"/>
    <p:sldId id="392" r:id="rId65"/>
    <p:sldId id="410" r:id="rId66"/>
    <p:sldId id="411" r:id="rId67"/>
    <p:sldId id="326" r:id="rId68"/>
    <p:sldId id="327" r:id="rId69"/>
    <p:sldId id="396" r:id="rId70"/>
    <p:sldId id="282" r:id="rId71"/>
    <p:sldId id="286" r:id="rId72"/>
    <p:sldId id="264" r:id="rId73"/>
    <p:sldId id="288" r:id="rId74"/>
    <p:sldId id="290" r:id="rId75"/>
    <p:sldId id="291" r:id="rId76"/>
    <p:sldId id="292" r:id="rId77"/>
    <p:sldId id="287" r:id="rId78"/>
    <p:sldId id="273" r:id="rId79"/>
    <p:sldId id="276" r:id="rId80"/>
    <p:sldId id="293" r:id="rId81"/>
    <p:sldId id="294" r:id="rId82"/>
    <p:sldId id="278" r:id="rId83"/>
    <p:sldId id="279" r:id="rId84"/>
    <p:sldId id="280" r:id="rId85"/>
    <p:sldId id="284" r:id="rId86"/>
    <p:sldId id="422" r:id="rId87"/>
    <p:sldId id="423" r:id="rId88"/>
    <p:sldId id="283" r:id="rId89"/>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6FF33"/>
    <a:srgbClr val="9900FF"/>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622" autoAdjust="0"/>
  </p:normalViewPr>
  <p:slideViewPr>
    <p:cSldViewPr>
      <p:cViewPr>
        <p:scale>
          <a:sx n="64" d="100"/>
          <a:sy n="64" d="100"/>
        </p:scale>
        <p:origin x="-1296"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ink/ink1.xml><?xml version="1.0" encoding="utf-8"?>
<inkml:ink xmlns:inkml="http://www.w3.org/2003/InkML">
  <inkml:definitions>
    <inkml:context xml:id="ctx0">
      <inkml:inkSource xml:id="inkSrc0">
        <inkml:traceFormat>
          <inkml:channel name="X" type="integer" max="18079" units="in"/>
          <inkml:channel name="Y" type="integer" max="28807" units="in"/>
          <inkml:channel name="F" type="integer" max="32767" units="dev"/>
        </inkml:traceFormat>
        <inkml:channelProperties>
          <inkml:channelProperty channel="X" name="resolution" value="2540.25562" units="1/in"/>
          <inkml:channelProperty channel="Y" name="resolution" value="2540.07568" units="1/in"/>
          <inkml:channelProperty channel="F" name="resolution" value="0" units="1/dev"/>
        </inkml:channelProperties>
      </inkml:inkSource>
      <inkml:timestamp xml:id="ts0" timeString="2013-10-10T04:09:22.731"/>
    </inkml:context>
    <inkml:brush xml:id="br0">
      <inkml:brushProperty name="width" value="0.10583" units="cm"/>
      <inkml:brushProperty name="height" value="0.10583" units="cm"/>
      <inkml:brushProperty name="color" value="#FFFFFF"/>
      <inkml:brushProperty name="fitToCurve" value="1"/>
    </inkml:brush>
  </inkml:definitions>
  <inkml:traceGroup>
    <inkml:annotationXML>
      <emma:emma xmlns:emma="http://www.w3.org/2003/04/emma" version="1.0">
        <emma:interpretation id="{9CB8D6E7-4BC8-4330-8F53-A03618A24D4A}" emma:medium="tactile" emma:mode="ink">
          <msink:context xmlns:msink="http://schemas.microsoft.com/ink/2010/main" type="inkDrawing" rotatedBoundingBox="9489,8366 12218,10600 11828,11076 9099,8842" semanticType="callout" shapeName="Other">
            <msink:sourceLink direction="with" ref="{BAA2974B-6906-48AC-8FAF-345CB4AF5424}"/>
            <msink:sourceLink direction="with" ref="{9141E780-EE70-40CA-886C-55A75B5BB86B}"/>
          </msink:context>
        </emma:interpretation>
      </emma:emma>
    </inkml:annotationXML>
    <inkml:trace contextRef="#ctx0" brushRef="#br0">4365 1512 1032,'0'0'3999,"0"0"258,0 0-903,0 0-903,0 0-774,0 0-516,-2 28-129,6-8-258,3 15-129,6 0-129,0 12 0,6 5-129,-3 9 0,12 0-258,-2 11 129,5-2 0,-2 8 129,8 0-258,2 4 0,2-2 0,45 79 129,-40-79-258,8-4 0,-1-4 0,4-2 129,6-3-258,3-6 258,4 2-129,74 53 0,-72-60 0,3-4 0,-3-2-129,6-4 129,-3 0-129,1-7 129,1 0-129,2-4 129,3 1 0,-1-3-129,2-2 258,-2-3-129,2-5 0,-1-2 0,-4-3 0,-1-1 0,-3-1 129,-4-3-258,0 0 0,-7 6-129,-12 1-516,6-9-903,-10 10-2967,-9-16-258,-5-5-645,-7-5 387</inkml:trace>
  </inkml:traceGroup>
</inkml:ink>
</file>

<file path=ppt/ink/ink2.xml><?xml version="1.0" encoding="utf-8"?>
<inkml:ink xmlns:inkml="http://www.w3.org/2003/InkML">
  <inkml:definitions>
    <inkml:context xml:id="ctx0">
      <inkml:inkSource xml:id="inkSrc0">
        <inkml:traceFormat>
          <inkml:channel name="X" type="integer" max="28807" units="in"/>
          <inkml:channel name="Y" type="integer" max="18079" units="in"/>
          <inkml:channel name="F" type="integer" max="32767" units="dev"/>
        </inkml:traceFormat>
        <inkml:channelProperties>
          <inkml:channelProperty channel="X" name="resolution" value="2540.07568" units="1/in"/>
          <inkml:channelProperty channel="Y" name="resolution" value="2540.25562" units="1/in"/>
          <inkml:channelProperty channel="F" name="resolution" value="0" units="1/dev"/>
        </inkml:channelProperties>
      </inkml:inkSource>
      <inkml:timestamp xml:id="ts0" timeString="2013-10-10T04:14:22.838"/>
    </inkml:context>
    <inkml:brush xml:id="br0">
      <inkml:brushProperty name="width" value="0.10583" units="cm"/>
      <inkml:brushProperty name="height" value="0.10583" units="cm"/>
      <inkml:brushProperty name="color" value="#FFFFFF"/>
      <inkml:brushProperty name="fitToCurve" value="1"/>
    </inkml:brush>
    <inkml:context xml:id="ctx1">
      <inkml:inkSource xml:id="inkSrc0">
        <inkml:traceFormat>
          <inkml:channel name="X" type="integer" max="18079" units="in"/>
          <inkml:channel name="Y" type="integer" max="28807" units="in"/>
          <inkml:channel name="F" type="integer" max="32767" units="dev"/>
        </inkml:traceFormat>
        <inkml:channelProperties>
          <inkml:channelProperty channel="X" name="resolution" value="2540.25562" units="1/in"/>
          <inkml:channelProperty channel="Y" name="resolution" value="2540.07568" units="1/in"/>
          <inkml:channelProperty channel="F" name="resolution" value="0" units="1/dev"/>
        </inkml:channelProperties>
      </inkml:inkSource>
      <inkml:timestamp xml:id="ts1" timeString="2013-10-10T04:09:24.899"/>
    </inkml:context>
  </inkml:definitions>
  <inkml:traceGroup>
    <inkml:annotationXML>
      <emma:emma xmlns:emma="http://www.w3.org/2003/04/emma" version="1.0">
        <emma:interpretation id="{BD7765AD-B8B5-43B6-982D-943815CA4716}" emma:medium="tactile" emma:mode="ink">
          <msink:context xmlns:msink="http://schemas.microsoft.com/ink/2010/main" type="writingRegion" rotatedBoundingBox="1475,3845 16871,2289 17547,8976 2151,10531"/>
        </emma:interpretation>
      </emma:emma>
    </inkml:annotationXML>
    <inkml:traceGroup>
      <inkml:annotationXML>
        <emma:emma xmlns:emma="http://www.w3.org/2003/04/emma" version="1.0">
          <emma:interpretation id="{0EA7ADDA-1077-4470-8106-17294E02EEB4}" emma:medium="tactile" emma:mode="ink">
            <msink:context xmlns:msink="http://schemas.microsoft.com/ink/2010/main" type="paragraph" rotatedBoundingBox="1475,3845 16871,2289 17245,5992 1850,7548" alignmentLevel="1"/>
          </emma:interpretation>
        </emma:emma>
      </inkml:annotationXML>
      <inkml:traceGroup>
        <inkml:annotationXML>
          <emma:emma xmlns:emma="http://www.w3.org/2003/04/emma" version="1.0">
            <emma:interpretation id="{B0AC8757-4A3B-49B2-8DE8-B0FA95E48B46}" emma:medium="tactile" emma:mode="ink">
              <msink:context xmlns:msink="http://schemas.microsoft.com/ink/2010/main" type="inkBullet" rotatedBoundingBox="1475,3845 3032,3687 3288,6226 1732,6383"/>
            </emma:interpretation>
            <emma:one-of disjunction-type="recognition" id="oneOf0">
              <emma:interpretation id="interp0" emma:lang="it-IT" emma:confidence="0">
                <emma:literal>n</emma:literal>
              </emma:interpretation>
              <emma:interpretation id="interp1" emma:lang="it-IT" emma:confidence="0">
                <emma:literal>M</emma:literal>
              </emma:interpretation>
              <emma:interpretation id="interp2" emma:lang="it-IT" emma:confidence="0">
                <emma:literal>"</emma:literal>
              </emma:interpretation>
              <emma:interpretation id="interp3" emma:lang="it-IT" emma:confidence="0">
                <emma:literal>.</emma:literal>
              </emma:interpretation>
              <emma:interpretation id="interp4" emma:lang="it-IT" emma:confidence="0">
                <emma:literal>q</emma:literal>
              </emma:interpretation>
            </emma:one-of>
          </emma:emma>
        </inkml:annotationXML>
        <inkml:trace contextRef="#ctx0" brushRef="#br0">153 768 774,'-47'-66'3612,"25"35"258,0 9 0,-17-17 1161,39 39-3225,-24-20-645,24 20-516,0 0-258,0 0-129,0 0-129,-2 24-129,17 62-129,2-14-129,-4 13 258,5 18-129,1 9 129,20 126 0,-25-122-129,5-9 129,-4-17-129,1-14 129,-5-17 0,2-13 129,-7-17 0,1-7 129,-7-22 129,0-14-129,-3-19 0,-10-14-129,0-11 0,2-14-129,-2-13-129,3-4 0,-1-5-129,9 4 129,2 9-129,0 11 0,2 9 0,13 15 0,4 11 129,8 9-129,5 14 129,55 2-129,-34 7 258,10-3 0,4-7 129,5-9 0,0-15 0,4-14 0,0-19 129,2-10-129,-4-10 0,-4-4 0,-2 0 0,-6 4-129,-5 9 0,-5 13 129,-6 16-258,-9 10 129,-2 16-129,-3 13 129,-5 13-129,-1 20 258,-5 26-129,-1 23 129,-5 24 0,3 22 0,-7 21 129,4 21 0,-7 18-129,-1 11 129,-5 5-129,3 1 0,-5-4 0,2-7-129,-2-16 258,0-14-258,0-23 0,0-20-258,0-21 0,2-23-387,13-10-903,-4-26-2451,15-21-645,-4-13-129,2-23-387</inkml:trace>
      </inkml:traceGroup>
      <inkml:traceGroup>
        <inkml:annotationXML>
          <emma:emma xmlns:emma="http://www.w3.org/2003/04/emma" version="1.0">
            <emma:interpretation id="{7F69D6C1-B0DA-4E8F-8D3B-1B7C8B0C254E}" emma:medium="tactile" emma:mode="ink">
              <msink:context xmlns:msink="http://schemas.microsoft.com/ink/2010/main" type="line" rotatedBoundingBox="3894,4164 16928,2847 17245,5992 4212,7309"/>
            </emma:interpretation>
          </emma:emma>
        </inkml:annotationXML>
        <inkml:traceGroup>
          <inkml:annotationXML>
            <emma:emma xmlns:emma="http://www.w3.org/2003/04/emma" version="1.0">
              <emma:interpretation id="{76042D8F-9C00-49DF-9F81-580ECE740533}" emma:medium="tactile" emma:mode="ink">
                <msink:context xmlns:msink="http://schemas.microsoft.com/ink/2010/main" type="inkWord" rotatedBoundingBox="3980,5007 4792,4924 4914,6128 4101,6210"/>
              </emma:interpretation>
              <emma:one-of disjunction-type="recognition" id="oneOf1">
                <emma:interpretation id="interp5" emma:lang="it-IT" emma:confidence="0">
                  <emma:literal>m</emma:literal>
                </emma:interpretation>
                <emma:interpretation id="interp6" emma:lang="it-IT" emma:confidence="0">
                  <emma:literal>n</emma:literal>
                </emma:interpretation>
                <emma:interpretation id="interp7" emma:lang="it-IT" emma:confidence="0">
                  <emma:literal>.</emma:literal>
                </emma:interpretation>
                <emma:interpretation id="interp8" emma:lang="it-IT" emma:confidence="0">
                  <emma:literal>a</emma:literal>
                </emma:interpretation>
                <emma:interpretation id="interp9" emma:lang="it-IT" emma:confidence="0">
                  <emma:literal>"</emma:literal>
                </emma:interpretation>
              </emma:one-of>
            </emma:emma>
          </inkml:annotationXML>
          <inkml:trace contextRef="#ctx0" brushRef="#br0" timeOffset="2433.6041">2486 1404 3096,'0'-17'4257,"-4"-5"-258,-3 6-903,7 16-516,-10-19-774,10 19-387,0 0-387,0 0-129,-11-20 129,11 20-774,0 0-129,0 0-258,0 0 129,0 0-129,15 2 129,7 16-129,6 8 0,9 11 129,8 16-258,4 14 258,66 99 0,-54-74 0,0 9 0,-1-3 0,-7-6-129,-3-9 129,-4-11 0,-5-13-129,-6-10 129,-9-8-129,-6-15 129,-3-6 0,-17-20 129,19 20-129,-19-20 129,0 0 0,0 0 129,-17-11-129,-5-4-129,-6-1 0,-9-4-129,-6-1-129,-6-5 129,-3 4 0,0 2 129,2 0-129,4 1 129,3 5-129,10-3 258,5 2-258,6 2 258,22 13-258,-26-12 129,26 12-129,0 0 0,0 0-129,0 0 129,0 0 0,37 22-258,-7-8 129,5 7 258,11 3 0,4 0 129,2 1-129,0-1 0,-1 0 0,-1-2 129,-5-1-129,-3-5 0,-10-3 0,-6-6 0,-8 1 0,-18-8 129,24 5 0,-24-5 129,0 0 0,0 0 0,0 0 0,0 0 0,-2-13-129,-7-3 129,-4-6-258,0-10 0,-2-12-258,2-6 0,2-5 129,8-4-129,-1-3 129,4 3-258,0 0 129,9 7 0,0 6-129,4 9 129,-2 2 0,12-18-258,-10 32 258,-6 5 129,-7 16 129,15-24 0,-15 24 0,0 0 129,0 0 0,0 0-129,0 0 129,0 0-129,0 0-129,0 0 129,2 17-129,0 5 0,-2 3 129,1 9-129,1 4 0,4 5-129,-4 1-387,5 15-387,-3-6-1419,1 4-1290,1 1-516,-2-5-129</inkml:trace>
        </inkml:traceGroup>
        <inkml:traceGroup>
          <inkml:annotationXML>
            <emma:emma xmlns:emma="http://www.w3.org/2003/04/emma" version="1.0">
              <emma:interpretation id="{04E0C785-5CBD-40C9-A463-4F2698726353}" emma:medium="tactile" emma:mode="ink">
                <msink:context xmlns:msink="http://schemas.microsoft.com/ink/2010/main" type="inkWord" rotatedBoundingBox="13259,3218 16928,2847 17148,5027 13479,5398"/>
              </emma:interpretation>
              <emma:one-of disjunction-type="recognition" id="oneOf2">
                <emma:interpretation id="interp10" emma:lang="it-IT" emma:confidence="0">
                  <emma:literal>Tipal</emma:literal>
                </emma:interpretation>
                <emma:interpretation id="interp11" emma:lang="it-IT" emma:confidence="0">
                  <emma:literal>Fipal</emma:literal>
                </emma:interpretation>
                <emma:interpretation id="interp12" emma:lang="it-IT" emma:confidence="0">
                  <emma:literal>rsipal</emma:literal>
                </emma:interpretation>
                <emma:interpretation id="interp13" emma:lang="it-IT" emma:confidence="0">
                  <emma:literal>lsipal</emma:literal>
                </emma:interpretation>
                <emma:interpretation id="interp14" emma:lang="it-IT" emma:confidence="0">
                  <emma:literal>sciupa</emma:literal>
                </emma:interpretation>
              </emma:one-of>
            </emma:emma>
          </inkml:annotationXML>
          <inkml:trace contextRef="#ctx1" brushRef="#br0">12294 136 2064,'-56'-24'3741,"29"16"129,-8 8-1806,-6 4-1032,-1 9-387,-3 9-387,3 4 129,0 4-387,5 7 0,4 5 0,9 5 129,4-1-129,8 4 0,9 0 129,3 3 0,9 3 0,13-1 0,6-3 129,10-7 0,8-3 129,12-8 0,2-10 129,10-15-129,2-9-129,2-15 0,-2-11 0,-6-7 0,-7 0-258,-9-1 0,-10 3 0,-8 7-129,-8 7-129,-4 8 129,-4 7 129,1 2-129,1 7 129,-1 3 0,3 4 129,1 5 0,4 1-129,-4 1 129,4 1-129,1-4 0,2 1-258,-4-1-258,5-8-1161,1-1-2193,-12-5-258,8-4-516</inkml:trace>
          <inkml:trace contextRef="#ctx1" brushRef="#br0" timeOffset="202.8004">12846-475 4644,'-37'-46'4386,"28"29"-516,9 17-387,-20-22-4902,20 22-2322,0 0-645,-2-24 0</inkml:trace>
          <inkml:trace contextRef="#ctx1" brushRef="#br0" timeOffset="1107.6018">13102-110 2193,'-13'-33'3870,"13"33"-129,0 0-1419,0 0-1032,0 0-645,0 0-258,2 16-129,15 14 129,-1 20 258,8 5 0,0 27 258,8 8-129,-8 25 129,7 5-129,-7 17-129,2 0-258,-4 0-129,-4-6 0,-1-10-129,-4-12 0,-2-17-129,-2-10 129,-2-19-129,-1-17 129,-3-7 0,3-15 129,-6-4 129,0-20-129,0 0 129,0-16-129,-6-23-129,-1-17 0,-4-23 0,-2-16-516,8-16-258,-5-2 129,9-3 129,-3 7 0,4 7-129,4 13 129,8 11-129,3 23 387,4 5 0,5 7 0,5 12 0,8 5 0,3 6 129,7 5-129,4 9 129,3 6 0,-5 4 129,3 7-129,-8 8 129,-5-3-129,-8 5 258,-7-1-129,-9 6 0,-2-6 129,-11 4 0,-2 4 0,-12 2-129,-4 1 129,-8 2-129,-2-1 129,-5-3-129,-1 1-129,5-8-129,-4 2-387,31-24-1290,-32 32-2580,32-32-129,-16 27-516,16-27 387</inkml:trace>
          <inkml:trace contextRef="#ctx1" brushRef="#br0" timeOffset="9344.4164">14602 162 3354,'0'0'3870,"-9"-19"-903,9 19-516,0 0-516,-22-13-387,22 13-387,-26-7-387,9 5-129,-5 2-258,0 0-129,-6 0 0,3 6-258,-5 5 0,4 2 0,-1 2 0,3 1-129,0 3 129,5-1-129,3 3 0,1 3 129,6-4-129,1 4 0,3-2 0,1 2 129,2 0-129,2 0 129,2 21-258,4-21 258,1-6 0,2 1 0,1-3 0,1 3 258,-11-19-258,22 26 0,-22-26 129,26 18 0,-26-18 0,29 6 0,-9-6 129,1-6-129,1-8 129,2-5-129,0-5 0,0-4 0,-2-5-129,0-4 0,-8 0 0,1 0 0,-6 0-129,-1 4 129,-6 1 0,1 1 0,-3 10-129,0 3 129,0 18 0,-2-24 129,2 24-129,0 0 129,0 0-129,0 0 129,-3-17-129,3 17 0,0 0 0,0 0 0,0 0-129,0 0 0,0 0 0,0 0 0,0 0-129,0 13 129,0-13 0,0 26 0,0-9 0,3 3 129,1 6 0,2 4 0,1-3 0,0 3 0,4 1 0,2-1 0,0 0 129,2 1-129,5-3 0,-1-2 0,3 3 129,0-1-129,-2-2 0,-1-2 0,-1 0 0,-3-5 0,0 1-258,7 8-129,-6-23-645,-16-5-1677,24 15-1161,-24-15-258,22 0-258</inkml:trace>
          <inkml:trace contextRef="#ctx1" brushRef="#br0" timeOffset="11512.82">14939 323 1161,'0'0'3483,"0"0"258,0 0-1032,0 0-774,0 0-258,0 0-645,0 0-129,2-11-258,-2 11 0,35-17 129,-11 0-258,48-51 516,-28 16-516,2-7-129,0-10-129,2-6-129,-2-3 0,-9 0 0,-2 8-129,11-58 0,-35 73-129,-7 8 0,-6 5 0,-13 5 0,-3 4-129,-6 5 129,0 0-387,-8 8 129,5 1-129,-1 6-129,2 4-129,-3 9 0,3 0 0,-3 15 0,5 5 129,-2 12 0,4 1 387,2 9-129,1 5 645,4 5-129,1 5 129,4 6 129,1 9 129,7 0 258,1 8-129,1-1-129,1 3 0,14-3-129,2 1 129,3-10-258,0-3 0,4-6-129,2-6 0,0-3 129,1-4-129,-1-5 129,2-4-129,-1-4 0,3-6-129,-1-1-258,6-8-387,-1 3-1419,2-14-1806,3-5-258,-6-4-387,0-6 0</inkml:trace>
          <inkml:trace contextRef="#ctx1" brushRef="#br0" timeOffset="-3962.4069">7691 3102 1677,'-18'7'3870,"18"-7"129,0 0-1032,0 0-645,-17 0-516,17 0-645,0-16-129,2-1-387,2 0-129,9-11-129,0-5-129,9-6-129,4-11 0,7-5-129,5-6 129,3-6-129,5-1 129,2-6-129,5-4 0,3-2 0,-3 3 0,2 1-129,1 0 129,1 2-129,0 2 129,4 0-129,-2 7 129,1-2 0,10 4 0,2-5 0,7 0-129,1-1 129,3 2 0,77-64-129,-85 68 0,3 4 0,-5 5 0,-4 4 129,67-46-129,-64 54 0,-6 1 129,6 4 0,0 2 0,73-28 0,-73 35 0,0 2-129,-6 4 258,3 0-258,-7 0 258,-7 5-129,-5 0 0,2 2 0,-6 4 0,-2 2 0,-3 0 0,-5 1 0,1 3-129,-4-2-129,-5 5-258,-2-4-903,-26 6-2064,28 4-1161,-28-4 0,0 0 0</inkml:trace>
          <inkml:trace contextRef="#ctx1" brushRef="#br0" timeOffset="-3322.8058">10442 64 6063,'0'0'2451,"0"0"-645,0 0-516,9 2-516,13 18 129,11-2 0,-1 12 0,14 5 0,-4 8 0,13-1-129,1 10-258,6-2 129,-8 2-258,1 0-129,2-2 0,-5-10-129,-4 1 0,-6-8-129,-9-5 129,-9-8-129,-4-1 258,-9 7-129,-11-26-129,-20 22 129,-7-11 0,-8 6 0,-10-2-129,-6 3 129,-62 25-129,60-19 0,3-2 0,2 0 0,8-2-129,7 5 129,5-1-129,2 0-129,8-4-258,-2 6-129,12-8-774,-12 34-5676,12-24 2064,5-6 387</inkml:trace>
        </inkml:traceGroup>
      </inkml:traceGroup>
    </inkml:traceGroup>
    <inkml:traceGroup>
      <inkml:annotationXML>
        <emma:emma xmlns:emma="http://www.w3.org/2003/04/emma" version="1.0">
          <emma:interpretation id="{E61AB51E-196B-47A5-AF83-BDFA93A7EFF6}" emma:medium="tactile" emma:mode="ink">
            <msink:context xmlns:msink="http://schemas.microsoft.com/ink/2010/main" type="paragraph" rotatedBoundingBox="2501,8532 7929,5818 8897,7754 3469,10468" alignmentLevel="1"/>
          </emma:interpretation>
        </emma:emma>
      </inkml:annotationXML>
      <inkml:traceGroup>
        <inkml:annotationXML>
          <emma:emma xmlns:emma="http://www.w3.org/2003/04/emma" version="1.0">
            <emma:interpretation id="{75926203-6DA5-4501-A77D-616D3734F306}" emma:medium="tactile" emma:mode="ink">
              <msink:context xmlns:msink="http://schemas.microsoft.com/ink/2010/main" type="line" rotatedBoundingBox="2501,8532 7929,5818 8897,7754 3469,10468"/>
            </emma:interpretation>
          </emma:emma>
        </inkml:annotationXML>
        <inkml:traceGroup>
          <inkml:annotationXML>
            <emma:emma xmlns:emma="http://www.w3.org/2003/04/emma" version="1.0">
              <emma:interpretation id="{BAA2974B-6906-48AC-8FAF-345CB4AF5424}" emma:medium="tactile" emma:mode="ink">
                <msink:context xmlns:msink="http://schemas.microsoft.com/ink/2010/main" type="inkWord" rotatedBoundingBox="2501,8532 7929,5818 8897,7754 3469,10468">
                  <msink:destinationLink direction="with" ref="{9CB8D6E7-4BC8-4330-8F53-A03618A24D4A}"/>
                </msink:context>
              </emma:interpretation>
              <emma:one-of disjunction-type="recognition" id="oneOf3">
                <emma:interpretation id="interp15" emma:lang="it-IT" emma:confidence="0">
                  <emma:literal>urne</emma:literal>
                </emma:interpretation>
                <emma:interpretation id="interp16" emma:lang="it-IT" emma:confidence="0">
                  <emma:literal>cene</emma:literal>
                </emma:interpretation>
                <emma:interpretation id="interp17" emma:lang="it-IT" emma:confidence="0">
                  <emma:literal>cane</emma:literal>
                </emma:interpretation>
                <emma:interpretation id="interp18" emma:lang="it-IT" emma:confidence="0">
                  <emma:literal>cifre</emma:literal>
                </emma:interpretation>
                <emma:interpretation id="interp19" emma:lang="it-IT" emma:confidence="0">
                  <emma:literal>cani</emma:literal>
                </emma:interpretation>
              </emma:one-of>
            </emma:emma>
          </inkml:annotationXML>
          <inkml:trace contextRef="#ctx1" brushRef="#br0" timeOffset="-6145.8098">3661 3603 2451,'0'-39'4257,"-4"23"-129,4 16 0,-5-26-1161,5 26-903,-8-17-516,8 17-387,0 0-258,0 0-258,0 0-129,0 0-258,-16 4 0,14 16-258,-2 6 129,-1 9-129,1 6 129,0 9 0,1 5-129,1 3 129,2-1-129,0 0-129,0-1 129,5-2 0,6-3-129,2-4 129,4-3 0,1-5 0,25 31 0,-18-42 0,-1-4 0,0-7 0,2-3 129,4-8 0,-1-4 0,0-4 0,5-13 0,1-11 0,0-5 0,3-8 0,-1-7-129,0-6 0,-2-9-129,0-2 129,-4 0-129,-1-4 0,-1 1 0,-5-1 0,-2 1 0,15-56-129,-22 68 129,-2 6 0,-4 11 129,-2 5 0,-1 10 129,0 0-129,-6 22 129,0 0-129,0 0 0,0 0 0,0 11 0,0-11 0,-6 33 0,4-10-129,-2 4 129,3 7 0,1 3 0,0 1 129,0 5-129,0 0-129,7-1 258,0 3-129,1-3 0,1-1 0,2-2 0,2-4 0,0-2 0,2-3 0,1 1 0,1-5 0,1-2 0,1 0 129,1 0-129,2-2 129,-2-3-129,0-2 129,-1-4-129,1-2 0,-1-4 0,1-1 0,-2-6 129,-1 0-258,1 0 129,3-8 0,1-5 0,0-2 0,4-5 0,1-4 0,1-2 0,0-3 0,3-7 0,-2 1-129,-1 0 129,-4 0 0,0 0 0,-6 0-129,-1-2 0,-2 0 0,-4 0 129,0 0-129,-4-4 0,-1-2 0,3-3 0,0 4 0,2-5 0,-2 7-129,1-1 0,-3 8 129,6 3 0,-2 8 0,-11 22 0,16-26 0,-16 26 0,17-9 129,-17 9-129,18-2 129,-18 2-129,26 0 129,-26 0 129,33 13-129,-16 5 129,5 6 0,-5 8 0,3 5 0,-3 9 0,1 0 129,-3 6-129,-1-2 0,-1 2 129,0-4-129,0 0 0,-2 0-129,-2-5 129,2-5 0,-3-2-129,-1-7 0,1-5 129,-5-5-129,-3-19 129,6 20-129,-6-20 129,0 0 129,0 0-129,0 0 129,0 0-129,0 0 0,0 0-129,0-24 0,0 2 0,0-6-129,0-7 0,0-4-129,2-7 129,5-4-129,2-4 129,4 2 0,2-3 0,1 1 0,3 3-129,-4 4 129,5 3-129,-5 7 129,5 5-129,2 5-129,0 6 258,0 5-129,0 3 258,2 7-387,-2 1 258,2 3-129,-5 2 258,-3 0 129,1 3-129,-17-3 0,24 36 0,-17-12 129,1 7 0,-5 6 129,1 6-129,-2 1-129,0 6 129,0 2-129,-2 0 129,1 5 0,1-2-129,4 3 129,-3-3-129,5-1 129,-1-2-129,4-2 129,0-4-129,6-5 0,-1-2 0,3-4 129,1-4-129,2-3 0,2-4 129,2-6 0,2-1-129,1-9 258,1-7-129,1-1 0,4-7 0,2-12 0,-2-6-129,0-7 0,2-7 0,-2-1-129,-2-7-129,-6-1 129,1-7-387,-6 1 258,2-7 0,-4 0 0,1-6 0,-3 3-129,2-3 258,1 2 0,-1 0 129,0 6-129,-3 7 129,-1 4 0,-5 8 129,0 6-129,-5 10 129,0 6 0,-6 18-129,5-19 129,-5 19-129,0 0 0,0 0 258,-2 11-258,2-11 0,-9 30 0,3-8 0,1 6 0,1 7 129,2 4-129,-1 3 129,3 1-129,0 5 129,0 0-129,3 0 129,3-1 0,1-3 0,1-3-129,3 1 129,0-5-129,2 2 129,0-4-129,5 0 0,-1-3-129,1-1 129,0-5-129,1 0 129,3-5-258,-2-3 258,2-1-129,0-6 0,2 2 0,2-6-258,2 2 129,7-7-645,-11 7-1677,11-9-1935,0-1-129,2-16-258,-4-3 0</inkml:trace>
          <inkml:trace contextRef="#ctx0" brushRef="#br0" timeOffset="1.42545E8">1909 6705 1548,'26'-11'1935,"-9"0"-129,5 0 258,6-8-516,1 1-258,5-8-129,51-36 258,-35 23-903,5-5-129,2 1-258,1-5 258,7-1 0,-3-8 0,5-1-129,64-60 645,-62 54-387,3-4-258,2-4 0,2 4-129,3 1-129,3 1 129,3-6-129,4 4 129,-2 2-258,-2 3 258,-2 0-129,-3 4 0,-4 1 129,-6 4-129,-4 2 0,-1 3 0,-7 1 129,-1 5-129,-5 3 0,0-1 0,-4 6 129,0 0-129,-8 2 0,-3 6 0,0 1 0,-3 2 129,-3 2-129,-3 1 0,2 5 0,-5-1 0,0 3 129,-7 1-129,-18 13 0,26-19-129,-26 19 129,0 0-258,0 0 0,0 0-129,0 0-129,0 0-387,0 0-258,0 0-387,0 0-774,0 0-1161,0 0-645,0 17 1033</inkml:trace>
          <inkml:trace contextRef="#ctx0" brushRef="#br0" timeOffset="1.42547E8">3902 4656 903,'-19'-4'2967,"1"3"-774,1-1 1419,17 2-2193,-18-4 774,18 4-1161,0 0-258,0 0 129,0 0-129,0 0-129,0 0-129,0 0-129,-17-5 129,17 5-387,0 0 0,0 0 0,0 0-129,0 0-129,0 0 0,0 0-129,0 0 0,15-4 258,1 0 0,7 0 0,3 1 0,3-3 258,6-1-258,2 0 129,4-3-129,0 3 0,40-13 129,-42 7-129,2 5-129,-2-4 129,-2 6 0,-2-5 0,4 0 0,-2 4 0,0-5 0,0 7 0,-2-4 129,-2 3-129,-7-3 0,-4 5 129,-5 1-129,-17 3 129,18-4 0,-18 4 0,0 0 258,0 0-258,0 0 129,0 0 0,0 0-129,0 0 129,0 0-129,0 0-129,0 0 129,0 0-129,0 0 129,0 0-129,0 0 0,0 0 0,0 0 0,-9 0 0,9 0 0,0 0 0,0 0 0,0 0 0,0 0 0,0 0 0,-15 18 0,6 3 0,3-3 0,5 2 0,-5 4 0,4 6 129,-3-1-129,-1 1 0,2 3 0,1 0 0,-1 2 0,0 2-129,1 3 258,1 3-258,-2 1 129,2 39 0,0-44 0,2-6 0,0-6 0,0-6 0,0-21 0,0 24 129,0-24-129,0 0 0,0 0 0,0 0 129,0 0-129,0 0 0,0 0 129,0 0-129,0 0 0,0 0 129,0 0-129,0 0 0,0 0 0,0 0-129,0 0-129,0 0-258,0 0-645,0 0-1419,0 0-1806,0 0 0,0 0-516</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18079" units="in"/>
          <inkml:channel name="Y" type="integer" max="28807" units="in"/>
          <inkml:channel name="F" type="integer" max="32767" units="dev"/>
        </inkml:traceFormat>
        <inkml:channelProperties>
          <inkml:channelProperty channel="X" name="resolution" value="2540.25562" units="1/in"/>
          <inkml:channelProperty channel="Y" name="resolution" value="2540.07568" units="1/in"/>
          <inkml:channelProperty channel="F" name="resolution" value="0" units="1/dev"/>
        </inkml:channelProperties>
      </inkml:inkSource>
      <inkml:timestamp xml:id="ts0" timeString="2013-10-10T04:09:42.357"/>
    </inkml:context>
    <inkml:brush xml:id="br0">
      <inkml:brushProperty name="width" value="0.10583" units="cm"/>
      <inkml:brushProperty name="height" value="0.10583" units="cm"/>
      <inkml:brushProperty name="color" value="#FFFFFF"/>
      <inkml:brushProperty name="fitToCurve" value="1"/>
    </inkml:brush>
  </inkml:definitions>
  <inkml:traceGroup>
    <inkml:annotationXML>
      <emma:emma xmlns:emma="http://www.w3.org/2003/04/emma" version="1.0">
        <emma:interpretation id="{884EF1CB-A176-491D-9704-0A823B2D7A3B}" emma:medium="tactile" emma:mode="ink">
          <msink:context xmlns:msink="http://schemas.microsoft.com/ink/2010/main" type="writingRegion" rotatedBoundingBox="19675,3474 21963,11008 19960,11617 17671,4082"/>
        </emma:interpretation>
      </emma:emma>
    </inkml:annotationXML>
    <inkml:traceGroup>
      <inkml:annotationXML>
        <emma:emma xmlns:emma="http://www.w3.org/2003/04/emma" version="1.0">
          <emma:interpretation id="{DE83A431-D09E-455D-AF1E-7E20A29C0F73}" emma:medium="tactile" emma:mode="ink">
            <msink:context xmlns:msink="http://schemas.microsoft.com/ink/2010/main" type="paragraph" rotatedBoundingBox="19675,3474 21963,11008 19960,11617 17671,4082" alignmentLevel="1"/>
          </emma:interpretation>
        </emma:emma>
      </inkml:annotationXML>
      <inkml:traceGroup>
        <inkml:annotationXML>
          <emma:emma xmlns:emma="http://www.w3.org/2003/04/emma" version="1.0">
            <emma:interpretation id="{9CBE0F74-5C8A-4D52-84BF-40799253D95A}" emma:medium="tactile" emma:mode="ink">
              <msink:context xmlns:msink="http://schemas.microsoft.com/ink/2010/main" type="line" rotatedBoundingBox="19675,3474 21963,11008 19960,11617 17671,4082"/>
            </emma:interpretation>
          </emma:emma>
        </inkml:annotationXML>
        <inkml:traceGroup>
          <inkml:annotationXML>
            <emma:emma xmlns:emma="http://www.w3.org/2003/04/emma" version="1.0">
              <emma:interpretation id="{CF1098CE-8E31-4059-8902-7566CA7D51C9}" emma:medium="tactile" emma:mode="ink">
                <msink:context xmlns:msink="http://schemas.microsoft.com/ink/2010/main" type="inkWord" rotatedBoundingBox="19675,3474 21963,11008 19960,11617 17671,4082"/>
              </emma:interpretation>
              <emma:one-of disjunction-type="recognition" id="oneOf0">
                <emma:interpretation id="interp0" emma:lang="it-IT" emma:confidence="0">
                  <emma:literal>sì</emma:literal>
                </emma:interpretation>
                <emma:interpretation id="interp1" emma:lang="it-IT" emma:confidence="0">
                  <emma:literal>sì,</emma:literal>
                </emma:interpretation>
                <emma:interpretation id="interp2" emma:lang="it-IT" emma:confidence="0">
                  <emma:literal>rià</emma:literal>
                </emma:interpretation>
                <emma:interpretation id="interp3" emma:lang="it-IT" emma:confidence="0">
                  <emma:literal>rià,</emma:literal>
                </emma:interpretation>
                <emma:interpretation id="interp4" emma:lang="it-IT" emma:confidence="0">
                  <emma:literal>...Ì</emma:literal>
                </emma:interpretation>
              </emma:one-of>
            </emma:emma>
          </inkml:annotationXML>
          <inkml:trace contextRef="#ctx0" brushRef="#br0">14180 118 1935,'5'-25'3612,"-5"25"387,2-19-1419,-2 19-645,2 15-645,-2 11-129,3-2-516,-1 13 0,4 0-129,-2 9 129,3-1-258,-3 1-129,3-3-129,0-5-129,1 0 0,3-5-387,-6 0-774,12-11-1677,-8 1-1161,-9-23-387,15 18-387</inkml:trace>
          <inkml:trace contextRef="#ctx0" brushRef="#br0" timeOffset="202.8003">14015-406 1677,'-35'-46'4386,"24"29"0,11 17-387,-14-20-2064,14 20-1806,0 0-1806,0 0-2064,22 0-516,4 5-258</inkml:trace>
          <inkml:trace contextRef="#ctx0" brushRef="#br0" timeOffset="1060.8018">14445-941 258,'0'0'3354,"-7"20"516,10 8-1548,1 20-516,13 0-387,-10 26 387,15 2-129,-9 19-645,13-2-129,-6 12-129,8-1-258,-4 3-129,2-3-258,-2-8 0,0-9 0,-4-9-129,-2-13 129,-3-15-129,-4-13 0,-2-11 0,-9-26 0,24 17 0,-7-19 0,5-22-129,4-13 0,3-8 0,1-5 0,5-5-129,-4 1 0,2 4 129,-3 9-129,-2 10 129,-6 14 0,0 10 0,-6 7 129,1 3 129,-17-3-129,18 37 129,-18-9 0,0 4 0,0 1-129,-7-2 0,-2 1 0,1-12-258,-3 1 0,11-21-258,0 0 129,0-11 129,4-12 0,16-3-129,-3 0-129,5 1 129,2 6 129,0 4 258,2 8-129,-6 7 258,4 9-129,-7 10 516,5 7-129,0 7 0,2 2 0,0 6 0,4-2-129,1 5 0,-1-5-387,3-6-387,-7 1-774,2-14-2709,-6-3-129,-20-17-387</inkml:trace>
          <inkml:trace contextRef="#ctx0" brushRef="#br0" timeOffset="1450.8025">14298-432 1935,'0'0'4128,"0"0"516,20 2-645,6-2-2064,20-13-903,9 4 0,17-13-129,7 9-129,12-11-258,-1 5-129,2-1 129,-3 1-258,-3 3-258,-10-1 258,-8 4-258,-13 2 0,-7 0-129,-9 3 0,-13 3-774,-2-3-903,-24 8-2580,0 0-129,-17-3-387,-10 1-129</inkml:trace>
          <inkml:trace contextRef="#ctx0" brushRef="#br0" timeOffset="3510.0061">12677-2721 2838,'-7'-17'3483,"7"-7"0,0 24 129,12-30-2322,12 12-387,6 5-387,10-4 0,5 8 0,10-4-258,2 11 387,15-2-387,-2 4 387,8 8-129,-3 10-129,6 5 0,-1 6-129,-1 6 0,-5 12-258,-6 5 129,-4 9 0,-5 2 0,-9 7-129,-7 6 129,-8 4-258,-4-1 258,-7-1-258,-4-2 258,-3-5-129,-4-3 0,-2-7 0,-2-5 0,-2-8 0,-1 0 0,3-7 0,-5-4-258,1-7 129,-3-5-129,2-4 0,-4-3 0,0-18 0,0 21-129,0-21 129,-15 9 0,15-9-258,-33 0 258,9 0-387,-9-2-258,0-16-516,-15 1 258,3-11-258,-12 2 387,4-7 129,-10 0-129,2-3 774,2 1 387,0 7 645,-39-20 1032,63 26-903,2 11 258,15-2-516,-1 5-129,19 8 0,0 0-387,0 0-129,0 0 0,0 0-129,30 0 0,-1 8 129,14 12 129,7 2 129,5 10 129,8 1 0,-3 6-129,1 0 129,-4-2-129,-3-3 0,-14-3-129,-3-3 0,-9-6-129,-6-5 129,-22-17 129,24 20 0,-24-20 0,0 0 129,0 0 0,0 0 0,0 0 0,17 4 0,-17-4-129,13-35 0,1 1-258,7-8 129,3-8-129,1-6-129,1-3 0,2 1-129,-4 12 258,-4 9-387,-3 7 0,-12 14-774,6-5-1419,-11 21-1677,0 0-129,8-16-645</inkml:trace>
          <inkml:trace contextRef="#ctx0" brushRef="#br0" timeOffset="6333">15140 1195 903,'0'0'3612,"0"0"-645,-8-16-258,8 16-645,0 0-129,0 0-903,0 0 129,0 0-516,0 0 0,0 0-258,0 0-129,0 0-129,0 0 129,0 0-258,0 0 0,0 0 0,0 0 129,19 18 0,-19-18-387,22 26 387,-22-26-258,31 30 258,-12-12-258,-3 3 129,5 1-387,-7 2 387,5 2 0,-2 2 0,-3 3 129,3 3-129,-2-1 0,1 4 258,-1 0-258,0 0 0,0 4 129,0-2-129,-2 4 129,-2-1-129,-2 7 0,0 1 129,-1 0-129,-1 4 0,0 1 0,1 5 0,-3 1 0,3 2 0,-3-2 0,1 0 0,-1 4 0,-1-2 0,0 0 0,-1 0 0,-1 0 0,0-2 0,-2 3 129,0-3-129,0-2 0,0 4 0,-5-2 129,-5 0-129,-3 3 0,-3-1 129,-1 0-129,-3 3 129,-2 1-129,-1-2 0,1 0 0,2 2 0,0-2 129,1 0-129,1-1 0,-3-1 0,-3 1 0,0-1 0,-2-2 129,-1 2-129,-3-2 129,-1 0-129,1-5 129,0-1-129,4-4 129,2-5-258,2-5 258,2-6-129,1-4 0,3-3 0,3-4 0,0-3 0,2-3 0,3-1 0,-1 0 0,9-17-129,-16 29 129,16-29-258,-15 28 0,15-28-258,-13 22-129,13-22-258,0 0-774,0 0-903,-17 17-1677,17-17 0,0 0-129</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28807" units="in"/>
          <inkml:channel name="Y" type="integer" max="18079" units="in"/>
          <inkml:channel name="F" type="integer" max="32767" units="dev"/>
        </inkml:traceFormat>
        <inkml:channelProperties>
          <inkml:channelProperty channel="X" name="resolution" value="2540.07568" units="1/in"/>
          <inkml:channelProperty channel="Y" name="resolution" value="2540.25562" units="1/in"/>
          <inkml:channelProperty channel="F" name="resolution" value="0" units="1/dev"/>
        </inkml:channelProperties>
      </inkml:inkSource>
      <inkml:timestamp xml:id="ts0" timeString="2013-10-10T04:13:34.400"/>
    </inkml:context>
    <inkml:brush xml:id="br0">
      <inkml:brushProperty name="width" value="0.10583" units="cm"/>
      <inkml:brushProperty name="height" value="0.10583" units="cm"/>
      <inkml:brushProperty name="color" value="#FFFFFF"/>
      <inkml:brushProperty name="fitToCurve" value="1"/>
    </inkml:brush>
    <inkml:context xml:id="ctx1">
      <inkml:inkSource xml:id="inkSrc0">
        <inkml:traceFormat>
          <inkml:channel name="X" type="integer" max="18079" units="in"/>
          <inkml:channel name="Y" type="integer" max="28807" units="in"/>
          <inkml:channel name="F" type="integer" max="32767" units="dev"/>
        </inkml:traceFormat>
        <inkml:channelProperties>
          <inkml:channelProperty channel="X" name="resolution" value="2540.25562" units="1/in"/>
          <inkml:channelProperty channel="Y" name="resolution" value="2540.07568" units="1/in"/>
          <inkml:channelProperty channel="F" name="resolution" value="0" units="1/dev"/>
        </inkml:channelProperties>
      </inkml:inkSource>
      <inkml:timestamp xml:id="ts1" timeString="2013-10-10T04:09:50.032"/>
    </inkml:context>
  </inkml:definitions>
  <inkml:traceGroup>
    <inkml:annotationXML>
      <emma:emma xmlns:emma="http://www.w3.org/2003/04/emma" version="1.0">
        <emma:interpretation id="{46692340-F43A-4325-ADD0-CC9572C9C671}" emma:medium="tactile" emma:mode="ink">
          <msink:context xmlns:msink="http://schemas.microsoft.com/ink/2010/main" type="writingRegion" rotatedBoundingBox="20016,10201 23242,16722 14806,20895 11580,14375"/>
        </emma:interpretation>
      </emma:emma>
    </inkml:annotationXML>
    <inkml:traceGroup>
      <inkml:annotationXML>
        <emma:emma xmlns:emma="http://www.w3.org/2003/04/emma" version="1.0">
          <emma:interpretation id="{AD8B211F-6512-4609-9E00-18B69974BE1F}" emma:medium="tactile" emma:mode="ink">
            <msink:context xmlns:msink="http://schemas.microsoft.com/ink/2010/main" type="paragraph" rotatedBoundingBox="20081,12978 22191,17242 20494,18082 18384,13817" alignmentLevel="2"/>
          </emma:interpretation>
        </emma:emma>
      </inkml:annotationXML>
      <inkml:traceGroup>
        <inkml:annotationXML>
          <emma:emma xmlns:emma="http://www.w3.org/2003/04/emma" version="1.0">
            <emma:interpretation id="{44BA8416-43CD-4EBD-A769-42A4CC25BB98}" emma:medium="tactile" emma:mode="ink">
              <msink:context xmlns:msink="http://schemas.microsoft.com/ink/2010/main" type="line" rotatedBoundingBox="20081,12978 22191,17243 20494,18082 18384,13817"/>
            </emma:interpretation>
          </emma:emma>
        </inkml:annotationXML>
        <inkml:traceGroup>
          <inkml:annotationXML>
            <emma:emma xmlns:emma="http://www.w3.org/2003/04/emma" version="1.0">
              <emma:interpretation id="{27B0B4C3-719B-4D63-BAA0-D7DCE6DA416B}" emma:medium="tactile" emma:mode="ink">
                <msink:context xmlns:msink="http://schemas.microsoft.com/ink/2010/main" type="inkWord" rotatedBoundingBox="20081,12978 22191,17243 20494,18082 18384,13817"/>
              </emma:interpretation>
              <emma:one-of disjunction-type="recognition" id="oneOf0">
                <emma:interpretation id="interp0" emma:lang="it-IT" emma:confidence="0">
                  <emma:literal>da</emma:literal>
                </emma:interpretation>
                <emma:interpretation id="interp1" emma:lang="it-IT" emma:confidence="0">
                  <emma:literal>sia</emma:literal>
                </emma:interpretation>
                <emma:interpretation id="interp2" emma:lang="it-IT" emma:confidence="0">
                  <emma:literal>Ina</emma:literal>
                </emma:interpretation>
                <emma:interpretation id="interp3" emma:lang="it-IT" emma:confidence="0">
                  <emma:literal>sue</emma:literal>
                </emma:interpretation>
                <emma:interpretation id="interp4" emma:lang="it-IT" emma:confidence="0">
                  <emma:literal>Vene</emma:literal>
                </emma:interpretation>
              </emma:one-of>
            </emma:emma>
          </inkml:annotationXML>
          <inkml:trace contextRef="#ctx0" brushRef="#br0">14089 6553 1935,'0'0'2580,"0"0"-387,0 0-387,0 0-129,0 0-258,24 6-516,-5-1 129,12 12 129,2 1-129,12 14-258,3 3-258,5 11 0,1 7-129,5 17 129,-3 2 129,1 15-129,1 3-258,-1 9 129,-5-3-258,1 7 129,-6-3-129,-1 3 0,-2 4-129,1-4 129,-8-3-129,-2-3 258,0-1-258,-4-6 258,1 1-258,-1-5 129,-5-7 0,0-1 0,-4-6-129,-5-4 0,-2-5 129,-4-4-129,-6-4 129,1-9-258,-4-9 258,-2-6-129,0-9 0,0-3 129,0-19-129,0 20 129,0-20 0,-15 0-129,-2-8 129,-3-4 0,-6-9-129,-9-3 0,-4-5 0,-3-4 0,-5-4 0,1-2 0,0-3 0,-2-4 0,0 1 0,3 1 0,6 6 0,4 3 258,6 5-258,5 4 0,5 8 0,19 18 0,-18-19 0,18 19-387,0 0 258,0 0-129,0 0 0,0 0 129,29 26-129,-1-4 0,5 8 129,6 3 0,5 4 129,6 5 0,0-1 0,-2 1-129,-5-5 129,-2-2 129,-2 2-129,-6-2 0,-2-6 0,-5-1 129,-2-4-129,-3-6 0,-21-18 129,26 26 0,-26-26 129,0 0 0,18 0-129,-12-22 129,-3-11 0,5-8-129,-1-12 129,6-8-258,4-9 0,5-4 0,4 4 0,5 6 0,4 5-258,-1 5 0,8 12-258,-5 2-387,6 16-645,-8-8-1677,2 10-1032,0 2-387,-6-2-258</inkml:trace>
          <inkml:trace contextRef="#ctx0" brushRef="#br0" timeOffset="1248.0021">14833 9536 1935,'-10'-44'3741,"10"44"129,-3-20-903,3 20-645,0 0-774,0 0-903,0 9-258,0 24-129,9 19-258,4 14 0,7 19 129,-1 14 0,5 17 129,0 2 0,-2 2 129,0-18-129,-3-12-129,-4-17 0,-4-17 0,-2-19 0,-2-15 129,-7-22-129,17-17 129,-6-23-129,4-16 129,3-10-129,3-8 0,3-5-129,2 0 0,0 11-129,-4 11 0,-2 16 0,-3 13 0,0 17 0,-1 8 0,-16 3 0,32 11 0,-16 7 129,6 4 0,3 8 0,0 1 0,7 4-129,3 2 129,6 2 0,3-1 0,6 1-129,2-6 129,3-5-129,3-10 129,3-9 0,-2-9 0,-5-14 0,-2-14 0,-4-13 0,-2-12 0,-5-8 0,-4-3-129,-8-4-129,-3-4 0,-4 5-129,-7-1 129,-4 9 0,-9 2 129,-2 9-129,-9 2 258,-8 9 0,-5 10 129,-4 8-129,-5 10 0,-3 9 0,-3 13 0,0 20 0,4 13 0,3 11 0,10 11 129,11 12 0,9 8 129,13-1 258,20 3-258,13-11 129,12 0 0,8-14 0,12-6 0,0-15-129,3-11 0,0-11 0,1-7-129,-4-9 129,-4-6-129,-8 0 0,-5-6-129,-9-3 129,-8-2-258,-8 4-387,-12-8-516,5 15-1677,-12-8-1548,-17 8 0,0 0-516,0 0 388</inkml:trace>
        </inkml:traceGroup>
      </inkml:traceGroup>
    </inkml:traceGroup>
    <inkml:traceGroup>
      <inkml:annotationXML>
        <emma:emma xmlns:emma="http://www.w3.org/2003/04/emma" version="1.0">
          <emma:interpretation id="{C9B8331D-93E6-44C2-9BB9-481B3726B38E}" emma:medium="tactile" emma:mode="ink">
            <msink:context xmlns:msink="http://schemas.microsoft.com/ink/2010/main" type="paragraph" rotatedBoundingBox="20999,11790 14126,17847 11563,14939 18436,8882" alignmentLevel="1"/>
          </emma:interpretation>
        </emma:emma>
      </inkml:annotationXML>
      <inkml:traceGroup>
        <inkml:annotationXML>
          <emma:emma xmlns:emma="http://www.w3.org/2003/04/emma" version="1.0">
            <emma:interpretation id="{EF9B44C5-1D19-474E-98AE-A92A44F5E0EC}" emma:medium="tactile" emma:mode="ink">
              <msink:context xmlns:msink="http://schemas.microsoft.com/ink/2010/main" type="line" rotatedBoundingBox="20999,11790 15115,16976 13994,15704 19878,10518"/>
            </emma:interpretation>
          </emma:emma>
        </inkml:annotationXML>
        <inkml:traceGroup>
          <inkml:annotationXML>
            <emma:emma xmlns:emma="http://www.w3.org/2003/04/emma" version="1.0">
              <emma:interpretation id="{64794AAF-BDFC-4399-AC0D-758B405485D1}" emma:medium="tactile" emma:mode="ink">
                <msink:context xmlns:msink="http://schemas.microsoft.com/ink/2010/main" type="inkWord" rotatedBoundingBox="20999,11790 15115,16976 13994,15704 19878,10518"/>
              </emma:interpretation>
              <emma:one-of disjunction-type="recognition" id="oneOf1">
                <emma:interpretation id="interp5" emma:lang="it-IT" emma:confidence="0">
                  <emma:literal>dì</emma:literal>
                </emma:interpretation>
                <emma:interpretation id="interp6" emma:lang="it-IT" emma:confidence="0">
                  <emma:literal>"à</emma:literal>
                </emma:interpretation>
                <emma:interpretation id="interp7" emma:lang="it-IT" emma:confidence="0">
                  <emma:literal>là</emma:literal>
                </emma:interpretation>
                <emma:interpretation id="interp8" emma:lang="it-IT" emma:confidence="0">
                  <emma:literal>In</emma:literal>
                </emma:interpretation>
                <emma:interpretation id="interp9" emma:lang="it-IT" emma:confidence="0">
                  <emma:literal>"di</emma:literal>
                </emma:interpretation>
              </emma:one-of>
            </emma:emma>
          </inkml:annotationXML>
          <inkml:trace contextRef="#ctx1" brushRef="#br0">14484 3963 2451,'-29'-22'3741,"29"22"-645,0 0-1032,-20 4-645,20-4-387,0 44-258,13-10 0,-4 16 258,11 7-387,-7 15 0,5 0 0,-3 8 0,2-3-129,-6 5-129,-2-4-258,-4-12 0,1-10 0,-2-14 0,-1-7 0,1-11 0,-2-7 0,-2-17-129,0 0 129,0 0 0,20-13-129,-20 13 0,30-31 0,-8 10 0,7 1 129,6-4 0,6 0 0,7-2 0,3-2 0,5-1 129,3-3 0,1 3 0,3-1-258,-6 2 258,-2 4-387,-5 4 387,-4 5-387,-7 8 258,-6 1-387,-11 6 258,-22 0 0,26 4-258,-26-4 0,0 0-387,0 29-387,0-29-2193,-7 17-1290,7-17-258,-28 24-258</inkml:trace>
          <inkml:trace contextRef="#ctx1" brushRef="#br0" timeOffset="2215.2039">13887 5140 1032,'-16'-18'3612,"16"18"258,-19-4-516,19 4-1161,-5 9-1032,5-9 0,0 32-387,0-16-258,4 5 129,-4-21 129,16 29-258,-16-29 0,22 8-258,-22-8 258,22-15-258,-9-6 129,-5-1-258,-1-4 129,-5 2-129,0 0 129,-2 2-129,0 22-129,-9-26 129,9 26-258,-21-2 258,21 2-258,-22 11 0,11 6 0,4 2 129,1-1-129,1 1 129,5-19 0,-4 27 0,4-27 0,0 0-129,0 0 0,0 0-129,0 0-645,0 0-2451,0 0-1032,0 0 0,0 0-645</inkml:trace>
          <inkml:trace contextRef="#ctx1" brushRef="#br0" timeOffset="1388.4024">13465 5830 1935,'-71'2'3612,"30"7"-129,-9 10-1161,4-3-258,-15 14-645,3 2-516,-14 14-129,0 7 0,-6 14-258,-1 5 0,2 4 0,5-2-258,11-4-129,10-5 0,16-8 129,20-8-387,15-11 258,13-8 0,16-8-129,15-3 129,6-4 129,11-14-129,0-1 129,5-16 0,-1-14 0,1-12-129,-5-10 129,-2-11-129,-10-11 0,-3-6 0,-5 3 0,-8-7-129,-5 1 0,-8-2-129,-5-2 0,-6 4 0,0-6-129,-5 6 0,-2-1 129,-2 7-129,-4 6 129,-3 10 129,-1 10 0,1 10 0,-2 13 0,1 10 0,8 18 0,0 0 0,-18 0-129,16 14 129,2 12-129,0 11 129,0 11 0,0 13 129,2 12 0,7 6 129,0 14-129,4 1 0,-3 6 0,2 0 0,5-4 0,1-3 0,3-10-129,4-9 0,5-13 129,3-11 0,6-15-129,3-15 129,2-14 0,2-8 0,-1-22-129,-1-9 129,-4-14-258,-5-4 129,-5-10-258,-6 3 258,-6-3-258,-7 6 129,-5 3 129,-4 6 0,-2 7 0,0 9 0,-2 10 129,2 20-129,-13-17 129,13 17 0,-11 15-129,9 3 0,-2 10 129,4 7 0,0 6-129,0 3 129,10 6-129,3-1 129,5-3-129,6 2 129,4-2-258,-1-9 0,5-4-129,-3-7-129,2-9-129,-7-4-774,9-13-2064,-10 0-1419,-1-15 0,-8-7-129</inkml:trace>
          <inkml:trace contextRef="#ctx1" brushRef="#br0" timeOffset="8049.6141">12235 7192 2193,'14'-26'2709,"-4"8"2322,-10 18-2709,5-21-258,-5 21-387,0 0-387,0 0-387,0 0-129,0 0-258,0 0-129,-9 2-258,9-2-129,-17 24 0,4-5 129,1 3-129,-5 6 129,0 5 0,-7 6 0,0 0 0,2 3-129,-3-1 129,-3 3 0,2-1 0,-33 42 0,26-43 0,-2 3 0,0 1-129,-2-3 129,0 3 0,-1-4-129,-1 5 129,0-5 0,-36 42 0,34-46 0,1 1 0,-3-2 0,1 2 0,-4 0 0,2-4 0,-6-2 129,-55 36-129,50-36-129,-3 6 129,-2-4-129,-3 0 0,-2 4 0,-1 4 0,-6 1 0,-3 1 0,1-1 129,-5-1-129,0 1 129,-6 0-129,-4 4 129,-3-1 0,4-3 0,-2-1 0,-84 36 129,93-42 0,8-5 0,10-8-129,8-4 0,10-1 0,9-5 0,4-4 0,8-1 0,24-9 0,-29 7-129,29-7 129,-19 4 0,19-4-258,0 0 0,0 0 0,0 0-387,0 0 0,0 0-774,0 0-1161,13 0-6708,-13 0 4128,26-28-129</inkml:trace>
          <inkml:trace contextRef="#ctx1" brushRef="#br0" timeOffset="8860.8154">9574 8805 2967,'9'-26'4386,"-9"26"2580,0 0-4644,0 0-903,0 0-129,-13 0-516,-3 6-129,16-6-129,-39 31 0,-27 16 258,29-23-258,-4 5-129,3 3-258,-5 3 0,3-4-129,3-3 0,11-2 0,2-6 0,8 1-129,16-21 0,-23 20 0,23-20-129,0 0 0,0 0 0,0 0 129,6 17-129,-6-17 258,22 13 0,-5-4 129,25 17 258,-16-13-258,7 5 258,4-1-387,3 5 129,3-1-129,-1-1 0,1 0 0,-5 1 129,-1-3-129,-9-5 0,-8 2 129,-3-11-129,-17-4 129,18 12-129,-18-12 0,0 0-129,0 0-129,0 0-903,6 32-2064,-6-15-1290,0-17-129,0 25-387</inkml:trace>
        </inkml:traceGroup>
      </inkml:traceGroup>
      <inkml:traceGroup>
        <inkml:annotationXML>
          <emma:emma xmlns:emma="http://www.w3.org/2003/04/emma" version="1.0">
            <emma:interpretation id="{34C5895C-F3A5-4E9F-8D6F-E26EE6F916FB}" emma:medium="tactile" emma:mode="ink">
              <msink:context xmlns:msink="http://schemas.microsoft.com/ink/2010/main" type="line" rotatedBoundingBox="11595,14830 16353,11324 17407,12754 12649,16260"/>
            </emma:interpretation>
          </emma:emma>
        </inkml:annotationXML>
        <inkml:traceGroup>
          <inkml:annotationXML>
            <emma:emma xmlns:emma="http://www.w3.org/2003/04/emma" version="1.0">
              <emma:interpretation id="{9812FD8C-7B73-4B98-9FDD-C07FFB3B5E77}" emma:medium="tactile" emma:mode="ink">
                <msink:context xmlns:msink="http://schemas.microsoft.com/ink/2010/main" type="inkWord" rotatedBoundingBox="11595,14830 16353,11324 17407,12754 12649,16260"/>
              </emma:interpretation>
              <emma:one-of disjunction-type="recognition" id="oneOf2">
                <emma:interpretation id="interp10" emma:lang="it-IT" emma:confidence="0">
                  <emma:literal>un</emma:literal>
                </emma:interpretation>
                <emma:interpretation id="interp11" emma:lang="it-IT" emma:confidence="0">
                  <emma:literal>il</emma:literal>
                </emma:interpretation>
                <emma:interpretation id="interp12" emma:lang="it-IT" emma:confidence="0">
                  <emma:literal>"</emma:literal>
                </emma:interpretation>
                <emma:interpretation id="interp13" emma:lang="it-IT" emma:confidence="0">
                  <emma:literal>u</emma:literal>
                </emma:interpretation>
                <emma:interpretation id="interp14" emma:lang="it-IT" emma:confidence="0">
                  <emma:literal>"o</emma:literal>
                </emma:interpretation>
              </emma:one-of>
            </emma:emma>
          </inkml:annotationXML>
          <inkml:trace contextRef="#ctx0" brushRef="#br0" timeOffset="-1762.8031">7029 7565 1161,'-19'29'1419,"10"1"0,3 12-387,-1 10 129,3 10 516,-1 84 903,5-65-1161,0 0-516,2 2 129,-2-6-387,9 78 258,0-79-387,2-4-258,4-2 0,2-4-129,5-5 0,6-2 0,-1-10-129,5-12 129,-1-5 129,1-12 0,5-9 0,-2-11 0,6-15 0,-3-16 0,7-12 129,-5-10-129,3-13 0,1-12-129,-1-5 0,-2-9 0,-4-5-129,-2-3 0,-4 1 0,-3 1 0,-4 8 0,-7 3 0,-6 12 0,-4 8 129,-3 14-129,-4 12 129,0 10 0,0 7 0,0 24 0,-6-26-129,6 26 0,0 0 129,0 0-258,0 0 129,0 0-129,0 0 0,0 0 129,0 0-129,0 0 129,0 0-129,0 0 129,0 0-129,0 0 0,0 0 0,0 0 129,0 0 0,0 28-129,0-1 129,2 8 0,6 15 0,1 7 129,0 8 0,2 7-129,2 1 129,2 1 0,0 2 0,1-3 129,3-4-258,1-7 258,1-8-129,1-5 0,0-3 0,0-3-129,2-8 0,0-6-129,-1-3 129,1-4-129,-4-2 0,0-3 0,-1-4 129,1-4-129,1 2-129,-1-9-387,8 7-1161,-6-5-1548,11-2-903,4 0 0,-4-2-129</inkml:trace>
          <inkml:trace contextRef="#ctx0" brushRef="#br0" timeOffset="-4024.8071">8542 7476 258,'-41'-18'3741,"41"18"258,-24-11-645,24 11-516,-18-9 129,18 9-2193,0 0 0,-19-22-387,19 22-129,0-54-129,2 23-258,7-8 0,6-3 0,2-10 129,5 1-129,2-8 129,6 1-129,-1 3 129,38-55 0,-34 56 0,-1 3 0,7 1 0,-2 2 0,0 2 0,1 2 0,1 1 0,43-38 0,-42 43 0,-1 1 129,0 2-129,2 3 0,-2 3 0,1 1 0,3-1-129,1-1 129,4 3 129,2-1-129,0 2 0,2-1 0,0-1 0,0 4 0,1 2 0,-4 2 0,0-1 0,0 3-129,-3-2 258,7-1-129,3 1 0,1 0 0,4-2 0,2 1 0,6 1 0,3 0 0,-4 0 0,3 1 0,-5 4 0,3 1 0,-3-1 0,-3 4 0,-2-2 0,-7 2 0,1 2 0,49-10 129,-58 10-129,1 2 0,-1-1 0,0 5 0,43-7 129,-47 9-129,1-1 0,-4 2 0,2 0 0,-10 0 0,0 0 129,-1 0-129,-4 0 0,-2 0 0,-4 0 0,-3 0 0,-17 0 0,28 2 129,-28-2-129,22 0 0,-22 0 0,0 0 0,20 1 0,-20-1 0,0 0 0,0 0 0,0 0 0,0 0 0,0 0 129,0 0 0,0 0 0,0 0-129,0 0 129,8-14 0,-8 14-129,-6-33 0,-1 10-129,-4 0 0,0-5 0,1 0 129,1 1-129,2 3 0,-3-2 0,5 7 129,-1-1-129,1 2 129,5 18 0,-9-30-129,9 30 129,-10-24 0,10 24 0,-7-18 0,7 18 0,0 0 0,-7-22-129,7 22 129,0 0 0,0 0 0,-4-19 0,4 19 0,0 0 0,0 0-129,-6-20 129,6 20-129,-2-17 129,1-8-258,1 8 129,0 1 129,0-1 0,0 0 0,0 17 0,0-29 0,0 29 129,0-22-129,0 22 0,0 0 0,0-19 0,0 19 0,0 0 0,0 0 0,0 0 0,0 0 258,0 0-129,0 0 0,0 0 0,0 0 0,0 0 0,0 0-129,0 0 0,0 0-129,0 0-129,0 0 129,0 0 0,14 15-387,-14-15 387,28 31 129,-9-10 0,3 3 0,2 0 0,-4 1 0,6 1 0,-4 0 0,1-2 0,-3 0 129,19 16-129,-21-21 0,1-3 129,-19-16-129,27 28 0,-27-28 0,25 22 0,-25-22 0,18 19 0,-18-19 129,0 0-129,20 20 0,-20-20 0,0 0 258,0 0-129,0 0 0,0 0 0,0 0 129,0 0-129,0 0 129,0 0 0,0 0-129,0 0 0,0 16 0,0-16 0,-26 8-129,4 1 0,-4 2 0,-7 6-129,-2 3 129,-4 2 0,-2 4 129,-1 1 0,1-1 0,-3 2 0,3-2 0,0-8 129,6 1-129,2-5-129,5-1 129,4-4-129,4-1 0,20-8 0,-24 9-129,24-9 129,0 0-129,-17 7 0,17-7 0,0 0 129,0 0-129,0 0 129,0 0-129,0 0 129,0 0 0,0 0-129,0 0 129,0 0-129,0 0 0,0 19-129,0-19-129,0 0-387,-2 16-2838,2 6-516,0-22-129,0 0-387</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ax="18079" units="in"/>
          <inkml:channel name="Y" type="integer" max="28807" units="in"/>
          <inkml:channel name="F" type="integer" max="32767" units="dev"/>
        </inkml:traceFormat>
        <inkml:channelProperties>
          <inkml:channelProperty channel="X" name="resolution" value="2540.25562" units="1/in"/>
          <inkml:channelProperty channel="Y" name="resolution" value="2540.07568" units="1/in"/>
          <inkml:channelProperty channel="F" name="resolution" value="0" units="1/dev"/>
        </inkml:channelProperties>
      </inkml:inkSource>
      <inkml:timestamp xml:id="ts0" timeString="2013-10-10T04:09:39.252"/>
    </inkml:context>
    <inkml:brush xml:id="br0">
      <inkml:brushProperty name="width" value="0.10583" units="cm"/>
      <inkml:brushProperty name="height" value="0.10583" units="cm"/>
      <inkml:brushProperty name="color" value="#FFFFFF"/>
      <inkml:brushProperty name="fitToCurve" value="1"/>
    </inkml:brush>
  </inkml:definitions>
  <inkml:traceGroup>
    <inkml:annotationXML>
      <emma:emma xmlns:emma="http://www.w3.org/2003/04/emma" version="1.0">
        <emma:interpretation id="{2C0E8A40-AE59-4F63-8C2D-DC2C6F9E8FF3}" emma:medium="tactile" emma:mode="ink">
          <msink:context xmlns:msink="http://schemas.microsoft.com/ink/2010/main" type="writingRegion" rotatedBoundingBox="11723,10061 18764,7513 19420,9327 12379,11875"/>
        </emma:interpretation>
      </emma:emma>
    </inkml:annotationXML>
    <inkml:traceGroup>
      <inkml:annotationXML>
        <emma:emma xmlns:emma="http://www.w3.org/2003/04/emma" version="1.0">
          <emma:interpretation id="{F876272D-CC44-4B6A-B856-C8631A47F202}" emma:medium="tactile" emma:mode="ink">
            <msink:context xmlns:msink="http://schemas.microsoft.com/ink/2010/main" type="paragraph" rotatedBoundingBox="11723,10061 18764,7513 19420,9327 12379,11875" alignmentLevel="1"/>
          </emma:interpretation>
        </emma:emma>
      </inkml:annotationXML>
      <inkml:traceGroup>
        <inkml:annotationXML>
          <emma:emma xmlns:emma="http://www.w3.org/2003/04/emma" version="1.0">
            <emma:interpretation id="{FA105591-70E3-44EC-A5FF-9F98EBD760F5}" emma:medium="tactile" emma:mode="ink">
              <msink:context xmlns:msink="http://schemas.microsoft.com/ink/2010/main" type="line" rotatedBoundingBox="11723,10061 18764,7513 19420,9327 12379,11875"/>
            </emma:interpretation>
          </emma:emma>
        </inkml:annotationXML>
        <inkml:traceGroup>
          <inkml:annotationXML>
            <emma:emma xmlns:emma="http://www.w3.org/2003/04/emma" version="1.0">
              <emma:interpretation id="{9141E780-EE70-40CA-886C-55A75B5BB86B}" emma:medium="tactile" emma:mode="ink">
                <msink:context xmlns:msink="http://schemas.microsoft.com/ink/2010/main" type="inkWord" rotatedBoundingBox="11723,10061 18764,7513 19420,9327 12379,11875">
                  <msink:destinationLink direction="with" ref="{9CB8D6E7-4BC8-4330-8F53-A03618A24D4A}"/>
                </msink:context>
              </emma:interpretation>
              <emma:one-of disjunction-type="recognition" id="oneOf0">
                <emma:interpretation id="interp0" emma:lang="it-IT" emma:confidence="0">
                  <emma:literal>"verso</emma:literal>
                </emma:interpretation>
                <emma:interpretation id="interp1" emma:lang="it-IT" emma:confidence="0">
                  <emma:literal>svesti</emma:literal>
                </emma:interpretation>
                <emma:interpretation id="interp2" emma:lang="it-IT" emma:confidence="0">
                  <emma:literal>irose</emma:literal>
                </emma:interpretation>
                <emma:interpretation id="interp3" emma:lang="it-IT" emma:confidence="0">
                  <emma:literal>"rose</emma:literal>
                </emma:interpretation>
                <emma:interpretation id="interp4" emma:lang="it-IT" emma:confidence="0">
                  <emma:literal>iroso</emma:literal>
                </emma:interpretation>
              </emma:one-of>
            </emma:emma>
          </inkml:annotationXML>
          <inkml:trace contextRef="#ctx0" brushRef="#br0">11710 6392 2451,'0'0'3354,"0"0"-129,0 0-1290,17 0-645,-4 20-129,13 2 0,-6 26 0,13 2 129,-7 26-258,5 6 0,-5 13-258,4 1-129,-6 4-258,0-9-129,-4-8 0,-4-12-129,10 23 0,-18-70-129,-8-24 0,0 0 0,16 0 0,-14-18-258,-2-16 129,0-12-258,0-2 129,0-13-129,-6 5 0,1-49-387,5 60 516,0 14-129,7 1 258,10 10 0,7 7 0,3 0 0,12 2 0,7-2 129,4-4 0,3-3 0,1-4-129,44-33 129,-58 28 0,-7-3 0,-9 1 0,-5 3 129,-10 2-258,-5 4 129,-4 1 0,0 21 0,-17-27 0,-3 19-129,-4 3 129,-2 5 0,0 0-129,-1 3 129,1 10 0,2 4 0,5 9 129,3 5-129,7 8 129,3 8 0,6 6 0,2 6 129,13 2-129,7 0 0,5-6-129,5-1 258,5-13-129,1-12 0,5-12 0,-5-13-129,3-4 129,-4-19 0,-4-5-129,-2-4 0,-7-1 0,-4 1 0,-7 8-129,-2 1 0,-11 19 0,0 0-129,19 0 258,-12 15-258,1 9 129,4 4 129,1 0 0,4 5 129,0-5-129,-3-4 258,3-6-129,-17-18 0,28 21 0,-28-21 129,20 0 0,-20 0 0,11-32-129,-7 6 129,-4-5-129,0-6 0,-6-10-129,-1-3 0,-12-7 0,1-2 0,-2-1-129,1 0 129,1 3 0,5 0-129,9 5 258,4 6-129,7 5 0,12 2 129,5 0-129,5 6 129,6-1 0,8 7-129,3-1 0,4 0-129,3 4-129,11 2-774,3 5-2580,1-1-516,2-1-516,-5 2 0</inkml:trace>
          <inkml:trace contextRef="#ctx0" brushRef="#br0" timeOffset="873.6016">14106 6073 129,'-88'6'3741,"34"10"258,-1-1-1032,7 4-387,-5 5-903,10 0-258,5 2-645,6-4-129,6 2-258,10-4-258,7 3 258,9-3-258,5 2 129,19-5 129,4 5-129,12-3 129,3 1 129,6-3-129,5 5 0,5-5-129,-6 1 0,-1 2-258,-6 1 129,-2 1 0,-7 4-129,-6 4 0,-9 3 129,-9-2 0,-7 8 0,-6 1 0,-6 4 258,-14-1-258,-13 1 129,-6-3 0,-5-2-129,-2-2 0,-4-5 0,2-8 258,0-6-387,6-3 129,9-8-516,0 1 0,12-8-387,-3 9-1935,24-9-1806,-20 6-258,20-6-258,0 0-129</inkml:trace>
          <inkml:trace contextRef="#ctx0" brushRef="#br0" timeOffset="-15880.8278">10399 6292 1032,'11'11'4128,"21"20"-387,3-14-903,-2 14-903,19-8-387,-3 16 0,19-14-645,76 38 645,-79-29-1161,3-7 0,-5-1-258,-8-5 129,-6-1-129,-11 0 0,-12 3-129,-13-1 129,-9 3 0,-4 3-129,-19 5 129,-7 2-129,-9 2 129,-6 4-129,-5-2 129,-6 2-129,-1-1 0,3-5 129,0 1-129,3-3 129,2 0 0,7-3-129,6-2 129,5-2 0,5-2 0,1 0 0,8-6-129,0 12-129,6-13-387,7-17-774,6 24-3096,12-6-5676,-18-18 4773</inkml:trace>
          <inkml:trace contextRef="#ctx0" brushRef="#br0" timeOffset="1857">14847 6477 903,'0'0'3741,"0"0"0,33 20 1677,2-20-3225,0 4-516,19-4 0,-1 0-774,15-4 129,4-2-258,15-7-258,3-1 0,11-10-129,6-4 0,13-11-129,-2 0 0,3-9-258,-5-2 0,-1-6 0,-8-5-129,-10-5 0,-12 1 129,-11-9-129,-12 2 0,-5-6 129,-9-1 0,-5-1 129,-8 4-129,0 2 0,-6 6-129,1 5 129,-4-2 0,-1 8-129,3 1 129,0 3 0,-3 1-129,-3 2 129,4 2-129,-4 1 0,19-34-387,-24 46 258,-8 7-258,5-5-645,-12 14-2193,6-7-903,-8 6-258,5-8-387</inkml:trace>
          <inkml:trace contextRef="#ctx0" brushRef="#br0" timeOffset="2543">16356 4728 774,'83'-39'3483,"-33"17"129,3-8-1161,18-2-387,-7 4-258,12-7-645,-8 5 0,4-5-387,-7 5-258,-1-5-129,-5 5 129,-5-6-129,-8 5-129,-2-5 0,-9 7-129,-3-3 0,-8 8 0,-6 0-129,-18 24 129,22-28-129,-22 28-129,0 0 0,0 0 0,0 0 0,-1 9 0,-3 17 0,0 9 129,4 12 0,0 11 258,0 9-129,4 7 129,7 3 0,2 3 0,0-6 0,0-3 0,1-8-129,-2-7-129,-1-9 0,2-8-258,-8-2-387,10-15-1290,-6 6-1935,-9-28-903,17 17 129,-17-17-258</inkml:trace>
        </inkml:traceGroup>
      </inkml:traceGroup>
    </inkml:traceGroup>
  </inkml:traceGroup>
</inkml:ink>
</file>

<file path=ppt/ink/ink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3-07-06T19:58:09.531"/>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21167" units="cm"/>
      <inkml:brushProperty name="height" value="0.21167" units="cm"/>
      <inkml:brushProperty name="color" value="#FF0000"/>
      <inkml:brushProperty name="fitToCurve" value="1"/>
    </inkml:brush>
    <inkml:brush xml:id="br2">
      <inkml:brushProperty name="width" value="0.21167" units="cm"/>
      <inkml:brushProperty name="height" value="0.21167" units="cm"/>
      <inkml:brushProperty name="color" value="#45C984"/>
      <inkml:brushProperty name="fitToCurve" value="1"/>
    </inkml:brush>
    <inkml:brush xml:id="br3">
      <inkml:brushProperty name="width" value="0.21167" units="cm"/>
      <inkml:brushProperty name="height" value="0.21167" units="cm"/>
      <inkml:brushProperty name="color" value="#000080"/>
      <inkml:brushProperty name="fitToCurve" value="1"/>
    </inkml:brush>
    <inkml:brush xml:id="br4">
      <inkml:brushProperty name="width" value="0.21167" units="cm"/>
      <inkml:brushProperty name="height" value="0.21167" units="cm"/>
      <inkml:brushProperty name="color" value="#FFFFFF"/>
      <inkml:brushProperty name="fitToCurve" value="1"/>
    </inkml:brush>
    <inkml:brush xml:id="br5">
      <inkml:brushProperty name="width" value="0.00882" units="cm"/>
      <inkml:brushProperty name="height" value="0.00882" units="cm"/>
      <inkml:brushProperty name="color" value="#FFFFFF"/>
      <inkml:brushProperty name="fitToCurve" value="1"/>
    </inkml:brush>
  </inkml:definitions>
  <inkml:trace contextRef="#ctx0" brushRef="#br0">123 18 11,'0'0'10,"0"0"0,16 2-2,-16-2 0,0 0-1,0 0-1,0 0 0,0 0-2,0 0 0,0 0 0,0 0 0,0 0 1,0 0-2,-18-6 0,18 6-1,0 0-1,0 0 0,0 0 0,0 0-1,0 0 0,0 0 0,-5 16 0,5-16 0,2 18 0,-2-1 0,3 4 0,-1 3 0,2 5 0,-2 1 0,1 3 0,-1 3 0,2-2 0,-3 4 0,-1-4 1,2 4-1,0 0 1,0 2 0,0 7-1,-1-1 1,1 3-1,2 2 1,-1-1 0,3 1-1,-3-3 1,5 1-1,-3-6 0,2 1 1,0-5-1,4 5 1,-6-1-1,4 2 1,-5 2-1,3 2 1,-5-1-1,3-1 0,-3 2 0,0-6 1,0-5-1,1 0 0,-1-5 0,0-5 0,0-2 1,1-1-1,-1 0 1,2 0-1,-2 4 1,-2-2-2,1 6 2,-1 1-1,0 2 1,0 0-1,-1 0 0,-3 0 0,2-3 1,0-1-1,-1-3 0,1-2 0,2 0 0,-2 2 1,0 5-1,1 3 0,-3 2 0,-3 8 1,1 2-1,-1 3 1,0 0 0,0-1 0,0-6-1,0-3 1,3-6-1,2-8 1,0-6-1,2-6 0,0-16 0,0 20 0,0-20 0,0 0 1,0 0-1,0 0 0,0 0 1,0 0 0,0 0-1,0 0-2,0 0-4,0 0-10,-14-23-13,14 23-1,-14-51 1</inkml:trace>
  <inkml:trace contextRef="#ctx0" brushRef="#br0" timeOffset="1219">161 1 16,'0'0'15,"0"0"-1,-22-9-2,22 9-2,0 0-1,-16-5-2,16 5 0,0 0-1,0 0-1,0 0-1,-16-14 0,16 14-1,0 0-1,0 0 0,0 0-1,0 0 0,0 0 0,16-2-1,-16 2 0,20 2 0,-20-2 0,25 3 1,-9 1-1,4-4 0,-20 0 1,34 2-1,-18-2 0,6 1 0,-2-2 1,3 1-1,-3-2 0,1 4 0,1-4 1,-1 2-1,3 0 0,1 0 0,2 0 0,0-2 1,5 2-1,2-4 0,0 3 0,4 1 0,-2-2 1,2 4-1,-1-2 0,-1 1 0,0 3 0,0 0 0,0-3 0,-2 5 0,2-4 0,0 1 0,-2-3 0,4 2 0,-4-2 1,2 2-1,2-2-1,-2 0 1,1 2 0,1-1 0,-2 3 0,2-2 0,-2 1 0,0 3 0,-2-4 0,3 1 0,-3-1 0,1 2 0,2-4 0,-3 2 0,4-1 0,0-1 0,0 2 0,-1 2 0,1-2 1,2-1-1,-3 3 0,3-2 0,-3 1 1,3-1-1,0 2 0,-1-4 1,-1 0-1,1 2 0,1-1 1,-3-1-1,7 0 0,-1 2 0,-2 0 1,4 0-1,0 0 0,1 1 0,1 1 0,0-1 1,0-1-1,1 0 0,4-2 0,0 0 1,0 0-1,2 0 0,4-2 0,-1-1 0,1 1 0,-1 0 0,-3 0 1,2 2-1,-4-2 0,0 2 0,-4 2 0,-3 0 0,0 2 0,0-3 0,-4 3 0,-1 0 0,-2-3 0,-1 1 0,-1-2 1,2 2-1,-6-4 0,2 0 0,0 2 0,1-1 0,-1-1 0,-2 0 0,-1 2 0,1-2 0,-3 2 0,-1-2 1,-2 1-1,-5-1 0,-1-2 0,-2 2 1,-2-1-1,-16 3 0,29-7 0,-29 7 1,25-4-1,-25 4 0,30-4 0,-13 3 0,-1-1 0,0 4 0,-16-2 0,29-2 0,-29 2 0,19 0 1,-19 0-1,0 0 0,0 0 1,0 0-1,0 0 0,0 0 1,11 21-1,-11-21 1,-3 26-1,3-26 0,-4 32 0,2-10 0,2-1 0,-2 1 0,2 0 0,-1-1 1,1 1-1,-2 1 0,0 1 0,-2 1 0,1 0 0,-3 2 1,1 2-1,0 2 0,-1 0 1,1 1-1,-2 6 1,1 0-2,1 2 2,-1 1-2,1-1 2,1 1-2,1-1 1,1 0-1,0-4 1,2 0 0,0 2 0,0 0 0,0-1 0,2 0 0,0-3 0,1-2 0,-1 1 0,0-3 0,0 1 0,0-4 1,1 2-1,-1 0 0,2 2 0,-3 3 0,3 0 0,0 2 0,1 0 0,0 0 0,1 0 0,-1 0 1,2-3-1,-1-2 1,-1-3 0,1-2-1,-3-1 1,3-3-1,-3 1 0,1 2 0,-1 1 0,1 1 0,-1 2 0,1 3-1,0-3 1,-1 3 0,1-1 0,-1-2 0,3 0 0,-1-2 0,-1-4 0,1-3 0,1 0 0,-3 0 0,1 0 0,-1 1 0,-1 1 1,2 1-1,-4-1 0,0 1 0,0 1 0,0-2 1,-2-1-1,2-3 0,-2-2 0,2-16 0,0 26 0,0-26 0,0 16 0,0-16-1,0 0-2,0 0-4,0 0-8,0 0-13,0 0-5,0 0 0</inkml:trace>
  <inkml:trace contextRef="#ctx0" brushRef="#br0" timeOffset="3687">251 2588 21,'0'0'12,"0"0"0,0 0 0,0 0-1,0 0-2,0 0-1,0 0-1,0 0-2,20-5 0,-20 5-1,19-13 0,-19 13-1,29-16-1,-9 9 0,1 0-1,6 1 0,0 1 0,6 1 0,2 2 0,3 2 0,3 2-1,6 0 1,2 2 0,5-3-1,-1 3 1,5-2-1,1 0 0,0-1 1,1 1-1,-1 0 0,0-2 0,2 4 0,2-3 0,0 3 0,2-2 0,1 0 0,4-1 0,2-2 1,5-1-1,-1-4 0,3 3 1,0-4-1,2 1 1,-4 3-1,-2-1 1,-1 4-1,1 2 1,-6 1-1,-1 1 0,-2 1 0,-1-1 0,1 0 0,-1-3 0,0 1 1,-3-2-1,1 0 0,-2 0 1,-1 2-1,-3 0 1,-1 1-1,-4 3 1,-5 1-1,-2 4 0,-4-4 1,-2 2-1,-5 0 0,1-2 0,-5 1 1,-1-3-1,-4-3 0,0 1 0,0-1 0,-3 0 0,-1 0 0,-1-2 0,0 0 0,-2 2 0,-2-2 0,2 0 0,-18 0 0,31-2 0,-31 2 1,30-4-1,-12 2 0,2-1 1,1 1-1,1 0 0,3 0 0,0 1 0,4-1 0,0 0 0,3 0 1,-2-1-1,5-3 0,-3-1 0,0-2 1,-1 0-1,-2 0 0,-1 0 0,-3 0 1,1 2-1,-5 1 0,2 1 0,-1 3 0,1 2 0,-3 0 0,2 0 0,-1 0 0,1 0 0,-2 0 0,1 0 0,-3-2 0,2-1 0,-4 1 1,4 0-1,-4 0 0,0 0 0,-16 2 0,29 0 0,-29 0 1,23 6-1,-23-6 0,0 0 0,20 7 1,-20-7-1,0 0 0,0 0 0,16 0 1,-16 0-1,0 0 0,0 0 0,20-11 0,-20 11 0,0 0 0,16-7 1,-16 7-1,0 0 0,0 0 1,0 0 0,0 0-1,0 0 1,0 0 0,0 0-1,0 0-1,0 0-3,0 0-5,0 0-14,0 0-10,-5 27 0,5-27 1</inkml:trace>
  <inkml:trace contextRef="#ctx0" brushRef="#br0" timeOffset="12047">312 234 1,'0'0'10,"0"0"-2,-7-20-2,7 20-2,0 0-1,0 0-2,10-21-1,-10 21 0,0 0 0,18-17 0,-18 17 0,0 0 0,18-9 0,-18 9 0,0 0 0,0 0 1,0 0 1,0 0 0,0 0 1,0 0 0,0 0 0,9 20 0,-9-20 0,0 0-1,-1 22-1,1-22 0,0 0-1,0 0 0,0 0-1,25 11 2,-25-11-1,28-16 0,-11 5 1,2-2-1,-1-1 1,-2 3-1,-16 11 0,27-22 1,-27 22-1,0 0 2,0 0 0,0 0 1,0 0 0,0 0-1,-14 27 1,-2-12 0,2 3-1,-3 0-1,3 0 0,0-2-2,14-16 1,-17 25-1,17-25 0,0 0 1,-1 16-1,1-16 1,0 0 0,27-14 0,-27 14 1,30-22 0,-14 8 0,2 0 0,-18 14-1,27-26 1,-27 26 1,16-14-1,-16 14-1,0 0 1,0 0 0,-14 23-1,0-3 1,-3 0 0,-2 5 0,-1-1 0,0 1-1,-1-3 1,4-4-1,17-18 0,-23 23 0,23-23-1,0 0 0,0 0 1,0 0-1,0 0 1,20-13-1,-2-3 1,5-4 0,4-1 1,4-5-1,-1 3 0,-1 0 0,-2 3 0,-7 4 0,-4 5 0,-16 11 0,18-8 0,-18 8 0,-9 17 1,-2 1-1,-7 3 1,-4 6 0,-4 4-1,-1 3 1,-4-1-1,6-1 0,0-3 0,5-4 0,7-5-1,13-20 1,-5 24 0,5-24-1,23 2 1,1-11 0,6-6-1,4-3 1,6-5 0,1-4 0,4-1 0,-4 1 0,-1 2 0,-4 4 0,-7 6 0,-6 2-1,-5 6 2,-18 7-1,0 0 0,2 33 0,-24-6 1,-5 7 0,-9 9-1,-9 4 1,-3 4-1,-1-1 0,1-5 0,7-5 0,6-7-1,12-8 0,7-11 0,16-14 0,0 0 1,31-25-1,3-4 1,12-11 0,14-8 0,4-10 0,8-3 0,4-2 1,-6 3-2,-4 6 1,-9 12-1,-15 14 0,-15 18-1,-27 10-1,-2 51 1,-34 7 1,-20 27-1,-21 14 0,-13 14 1,-8 10 0,-8-2 1,1-11 1,14-13-1,17-17 0,15-24 0,25-20 1,34-36 1,0 0-1,23-29 1,26-16-1,17-20 0,15-11 0,16-7 2,3-2-3,8-1 0,-5 8 0,-10 10 0,-12 13 0,-17 16-1,-13 15 3,-23 14-1,-28 10 2,4 28-1,-29 10 0,-15 7 0,-12 9 1,-9 8-1,-5 1-1,1 0 0,1-3-1,8-12 1,11-10-1,11-7 0,10-11-1,24-20 1,0 0 1,9-22-1,24-12 0,10-15 1,14-12-1,12-13 1,10-7 0,5-4-1,2 2 1,-7 7-2,-7 11 2,-14 11-1,-14 16 0,-17 20 1,-27 18-1,-5 18 1,-29 18 0,-18 20 1,-22 13-2,-12 10 1,-11 8 0,-2-1 0,4-5-1,9-8 1,14-14-2,14-14 1,23-18 0,35-27 0,0 0-1,19-18 2,24-20-2,13-10 2,12-12-1,10-10 1,4-2 0,1-1-2,-6 7 2,-9 10-2,-8 9 2,-16 11-1,-13 14 1,-15 15-1,-16 7 1,-20 31 0,-16 8 0,-19 14 0,-13 12 0,-11 10-1,-4 5 0,0-1 1,8-7-2,14-7 0,11-14 0,19-13 1,24-19-1,7-19 1,39-10-1,4-19 1,17-11 0,8-14 0,9-11 1,11-7-2,2-2 1,-4 0 0,-5 9 0,-11 9-1,-12 9 1,-12 13-1,-12 16 1,-34 18 0,11 21 1,-34 23-1,-22 15 0,-16 17 1,-15 11 0,-8 12 0,-9 0-1,-1-2 1,12-10-2,10-15 1,16-16 0,17-16-1,15-17 1,24-23-1,0 0 1,41-34-1,3-11 1,11-13-1,12-10 1,12-10 0,9-5-1,0-4 1,-2 8 0,-7 7 0,-9 14 0,-13 13-1,-12 13 1,-16 14 0,-29 18 1,4 27-2,-31 14 1,-20 20 1,-16 13-1,-12 17 1,-10 6-1,-4 6 0,1-6 0,12-10 0,10-17 0,23-12-1,16-20 1,27-38 0,18 3-1,21-37 1,19-20 0,21-22 0,16-14 0,13-16 0,10-6 0,2-4 0,-1 14 0,-8 8-1,-12 18 1,-22 18 0,-16 20 0,-23 24 0,-38 14 1,-3 40 0,-37 14-1,-25 16 1,-19 20-1,-20 15 1,-11 9 0,-7 5 0,5-8-1,13-11 0,16-19 0,21-14 0,22-22-1,31-27 1,14-18 0,49-54-1,12-10 0,21-17 1,17-18-1,18-13 2,8-3-1,3-4-1,-2 12 1,-11 12 0,-17 19 0,-17 18 0,-20 22 0,-25 24-1,-36 12 1,-3 45 1,-44 14-2,-23 21 2,-25 19-1,-18 16 1,-13 8 0,-5 3 0,5-7 0,13-14-1,21-17 1,20-17-1,28-23 0,27-24 0,17-24-1,47-27 1,11-22-1,22-21 1,21-15-1,16-16 2,12-11-2,4-4 1,-2 6 0,-2 11 0,-10 16 0,-20 18-1,-20 17 1,-22 24 0,-19 22 0,-29 29 1,-25 22-2,-31 21 2,-21 21-1,-20 13 1,-15 12-1,-8 6 1,-2-4-1,10-14 0,15-15 0,18-15 0,22-20-1,26-24 1,22-30-1,33-10 1,17-34-1,20-17 1,16-20-1,18-17 1,10-8 0,4-6 0,1-2 0,-6 6-1,-11 20 1,-14 12 0,-18 18 0,-18 19 0,-19 19 1,-33 20 0,-4 36-1,-34 20 1,-25 21 0,-23 23 0,-16 17 0,-15 15 0,-9 3-1,4-9 0,7-12 1,18-15-1,20-23 0,29-22 0,21-25-1,27-29 0,36-22 0,19-27 0,24-23 0,18-20 0,20-16 1,11-15-1,8-7 1,4 1-1,-3 8 1,-10 11 0,-10 21 0,-20 19-1,-20 21 2,-19 19-1,-24 24 1,-27 28 0,-25 21-1,-31 22 1,-22 22-1,-23 21 1,-14 13-1,-12 10 1,0-3-1,7-8 1,12-16-1,20-17 1,22-21-1,25-26-1,34-40 1,0 0-1,52-36 0,11-31 0,19-17 0,21-21 1,13-12-1,14-17 1,3 2 1,-4 3-2,-9 15 2,-8 20-2,-23 18 1,-18 26 0,-25 21 0,-28 31 0,-25 27 1,-29 27-1,-27 23 0,-27 20 1,-16 18-1,-16 12 1,-5 4 0,3-7-1,11-12 0,19-18-1,26-21 2,25-21-2,29-25 1,14-29 0,48-21-1,13-24 1,22-22 0,19-18 0,13-14 0,11-11 0,5-6-1,2 1 1,-6 10 0,-13 17 0,-21 21 0,-21 22 0,-18 23 1,-27 33-1,-29 29 0,-32 32 1,-27 24-1,-26 24 0,-17 14 1,-13 10 0,-12 1-1,3-6 1,12-13-1,20-22 0,19-19-1,28-29 2,25-22-2,22-34 0,42-9 1,15-36-2,19-21 2,15-21 0,12-16 0,10-9-1,3-1 1,-2 3-1,-10 16 0,-16 18 1,-16 22 0,-18 25 0,-19 33 0,-29 26 0,-30 28 1,-20 23-1,-19 13 2,-14 16 0,-8 6-1,-6-5 1,4-10-2,12-14 2,16-15-2,15-20 0,16-15 0,28-37-1,0 0 1,20 3-2,8-30-3,12-4-13,10 1-11,-7-19-1,20 11 1</inkml:trace>
  <inkml:trace contextRef="#ctx0" brushRef="#br0" timeOffset="23640">922 1248 4,'-7'23'18,"7"-23"-16,-21 17-1,21-17-1,-6 18 1,6-18-1,8 23 0,-8-23-1,12 27-1,-3-11-2,-9-16-2,18 31-3</inkml:trace>
  <inkml:trace contextRef="#ctx0" brushRef="#br0" timeOffset="24312">2257 1010 17,'-36'-11'13,"-2"2"-2,13 5-3,2 3-6,7 1-4,16 0-5,0 0-7,0 0-7</inkml:trace>
  <inkml:trace contextRef="#ctx0" brushRef="#br0" timeOffset="25812">1939 1077 4,'0'0'28,"-29"-20"-1,29 20 1,-45-11-20,22 2-6,23 9-1,-16-4-1,16 4-4,0 0-5,30 11-11,-30-11-7,49 7 1</inkml:trace>
  <inkml:trace contextRef="#ctx0" brushRef="#br0" timeOffset="30094">1075 857 1,'0'0'3,"0"0"-1,0 0-1,0 0 0,0 0-1,0 0 0,0 0 0,0 0 0,0 0-1,20 9 1,-20-9 0,20 12 0,-20-12 1,27 7-1,-11-8 0,2-1 0,3-2 1,-1-3-1,0 0 0,-2 1 0,-2-1 0,-16 7 1,21-5-1,-21 5 0,6 16 1,-10 2-1,-5 9 1,-3 6-1,-3 6 1,1 4-1,0 8 0,1-6 0,2 2 0,8-7 0,4-6 0,7-5 0,8-6-1,4-8 1,5-6 0,5-6 0,1-6 1,3-6-1,0-4 0,2-5 1,-4-7 0,2-4 0,-3-2 1,-6-1 1,-2-4 2,-8 3 0,-4-1 2,-11 3 0,-8 6-1,-8 7 1,-7 4-2,-6 8-1,-7 10-2,-3 8 0,-6 8-2,0 11 0,0 9 0,4-1 0,3 6-1,6 0 0,8 1 1,8-5-1,14-1 0,6-10 0,14-4 0,3-5 0,12-8 1,6-8 0,3-8 0,4-10 0,5-7 0,-1-9 0,-2-7 1,3-7-1,-5-2 1,-4-4 0,-3-3-1,-10 7 1,-4-2 1,-14 5-1,-8 5 1,-12 8-1,-12 2 1,-8 12-1,-12 8 0,-4 9 0,-13 9-1,-1 10 1,-7 12-1,1 10 0,-1 11 0,5 4 0,3 7 0,10-2 0,8 2 0,15-6 0,12-4 0,12-9 0,13-8 0,10-7 0,10-11 0,4-9 0,7-11 0,4-11 1,1-11-1,1-8 0,-3-10 1,1-5-1,-6-6 1,-3-1 1,-9 0-1,-6 3 0,-8 0 1,-12 8-1,-8 1 0,-11 8 1,-11 6-2,-9 10 1,-11 11 0,-5 10-1,-9 15-1,-4 9 1,-3 18 0,-6 7 0,6 11 0,3 3-1,12 4 1,6-1 0,20 1 0,11-5-1,19-6 1,17-7-1,16-9 1,16-11 0,11-10 0,12-15 1,6-16-1,5-15 1,6-18-1,0-16 0,1-12 0,-1-11 1,-6-12 0,-7-2-1,-5-3 1,-12 2 0,-13 4 1,-10 12-1,-13 12 0,-12 13 1,-16 14-1,-10 19 0,-12 16-1,-6 24 1,-6 20-1,-7 25 0,1 25-1,3 14 1,12 17 1,14 2-1,22 7-5,24-2-21,20-40-1,48-21-1</inkml:trace>
  <inkml:trace contextRef="#ctx0" brushRef="#br0" timeOffset="42375">793 783 18,'0'0'25,"-12"-18"1,12 18-14,-18-15-8,18 15-2,-20-9 0,20 9 0,0 0 0,-20-14 0,20 14-1,0 0-1,-11-17-3,11 17-5,0 0-7,0 0-6,0 0-5</inkml:trace>
  <inkml:trace contextRef="#ctx0" brushRef="#br0" timeOffset="45328">299 180 6,'0'0'8,"11"33"-1,-6-15 0,3 0-1,-3 0-1,2 0-1,0 0 0,1 2 0,-1 3 0,0 2-1,-2 6 1,3 7 1,-5 3-1,2 10 0,-1 5-1,-2 5 1,1 4 0,-3 7-1,0 4-1,-3 2 0,1 4 0,-5 5 0,2 0-1,-4 1 0,-2-1 0,0-3 0,-2-2 0,1-7 0,-1-2 0,1-10 0,-1-2 0,1-5 1,-1 0-1,2-7 0,-1-3 0,3-2 0,0-6 0,3-2-1,-1-7 1,4-2-1,1-8 0,0-2 0,2 1 0,0-18 0,0 30 1,0-13-1,0 1 1,0 0-1,0 5 1,2 1-1,-4-1 1,4-1-1,-4-1 1,2-3-1,2 0 1,-2-18-1,2 28 0,-2-28 0,0 0 0,5 18 0,-5-18 0,0 0 1,0 0-1,0 0 1,21 1-1,-21-1 1,0 0-1,22-3 1,-22 3 0,22-4-1,-22 4 0,30-3 1,-12-1-1,4-1 1,3-1-1,3-1 0,5 0 1,3-2-1,5 0 1,4-2-1,2 2 0,6 0 1,3 2-1,2 3 0,-1 0 0,2 3 0,2 1 0,-1 1 0,1 1 0,2 2 0,1-2 0,-1 1 0,4-1 0,1 2 0,2-1 0,7-1 0,2 2-1,0-1 2,4 1-1,1-1 0,2 1 0,1 0 0,1-3 1,-2 1-1,4-2 0,-4 2 0,0 0 0,4 1 0,-2 1 0,2 3 0,3-1 0,-1 1 0,-3 2 0,3-4 0,0 3 1,-3-1-1,1-2 0,-4 1 0,1-1 0,-7-1 0,3 1 0,1-1 0,1 1 0,-3-1 0,1 1 1,2 0-1,-3-1 0,-3 0 0,-5-1 0,-6 1 1,-5 0-1,-9-1 0,-4-1 0,-5 2 0,-9-1 0,-2-1 0,-5 2 0,-4-3 0,-5 3 1,-20-4-1,27 4 1,-27-4 0,0 0 0,0 0 1,0 0-1,0 0 0,0-24 0,0 24-1,-11-36 0,5 11 1,-1-9-2,4-3 1,-3-2 0,4-5 0,2-4 0,-1-5 0,1 1 0,0-2 0,-2 0 0,-2 0 0,2-6 0,-3-3 0,2 2 0,-6-2 0,1-4 0,-2-3 0,1-3 0,-4-2-1,4 1 1,-4 1 0,3 5-1,1 5 1,-2 1 0,2 5 0,0 4 0,0 5 0,0 3 0,4 1 0,-3-1 0,3-2 0,1-3 0,1-2-1,1-1 2,0 1-2,-1-2 2,1 1-2,0 1 2,-1 0-2,-3 5 2,-1 4-1,0 1-1,-2 4 2,-2 6-2,-2 3 2,3 5-1,-3 5 0,13 19 0,-23-26 0,23 26 0,-24-14 0,24 14 0,-19-14 0,19 14 0,-20-13 0,20 13 0,-18-15 0,18 15 0,-20-12 0,20 12 0,-16-7 0,16 7 0,-16 0 0,16 0 0,-16 5 0,16-5 0,-17 5 0,17-5 0,-21 4 0,21-4 1,-29 4-1,13-3 0,-4 3 0,1 1 0,-5 1 0,-3 1 0,-1 0 1,-3 4-1,-3 0 0,-2 0 0,-2-2 1,0 0-1,-3-2 0,2-2 1,-3-1-1,-3 0 1,-3-4 0,-1 1-1,-3 3 1,-3 0-1,-6-1 1,-6 3-1,-3 1 1,-2 0 0,-5 0-1,-7 2 1,-4-1-1,-2-1 0,-3 0 1,-3 0-1,-1-1 0,0 1 0,0-2 1,-1 2-1,-1-1 0,-4-2 0,-1-3 1,0 1-1,0 0 0,0-2 0,1-2 1,3-1-1,1-3 1,4 2-1,3-3 0,4 2 1,4-2-1,-2-1 1,3-1-1,6 0 1,1 0-1,3 0 0,4-1 0,5-1 0,5 0 1,8 0-1,1 0 0,7 0 0,3 1 0,6-1 1,2 0-1,1 0 0,4 2 1,4 0-1,2 4 0,4-3 1,17 8-1,-21-7 0,21 7 0,0 0 0,0 0-1,0 0 1,0 0-1,0 0 1,0 0-1,0 0 0,0 0 0,0 0 1,0 0-1,0 0 1,0 0 0,0 0 0,0 0 0,0 0 0,0 0-1,0 0 1,18 9 0,-18-9 0,0 0 0,0 0-1,0 0-6,0 0-15,0 0-11,0 0-2,0 0 2</inkml:trace>
  <inkml:trace contextRef="#ctx0" brushRef="#br0" timeOffset="63844">795 822 6,'4'89'5,"5"8"-1,-2-1-2,5-10-1,-1-12 0,2-11 0,1-12-1,-1-15 0,-1-9 0,-12-27 1,18 13 0,-18-13 1,7-44 1,-8-3 1,-5-18 0,-1-14 0,-4-7 0,0-10 0,-3 0-1,1 6 0,-1 13-1,2 15 0,-1 17 0,0 16-2,13 29 1,-21 0-1,12 36 0,-4 27 0,2 28 0,1 22-1,3 19 0,1 12 1,6 1 0,4-8 0,1-16 0,8-20 0,-3-26-1,7-26 1,-1-20 0,2-24 0,0-21 0,0-25 1,0-24-1,-2-20 1,4-18 0,-4-16 0,0-7-1,-4-1 1,-1 14 0,-2 14 1,-2 21 1,-5 19 0,2 24-1,-4 35 1,0 0 0,-15 36-1,6 27 0,-5 29 0,0 13-2,-2 21 0,-2 6 0,7-4 0,2-11-2,7-17 2,6-26-1,6-29 0,8-29 0,6-32 1,3-26 0,1-23-1,5-25 2,-5-20-1,1-16 0,-2-8 0,-4-1 0,-3 9 0,-5 10 0,-5 21 1,-4 22 0,-3 23-1,-3 23 0,0 27 1,-12 25-1,-1 31 0,1 25 2,-5 27-4,1 21 4,0 13-2,4 2 0,4-5 1,7-14-1,6-24 0,6-22 0,8-36 0,5-30 0,6-33-1,3-25 1,1-29 0,0-25 0,2-22 0,-2-12 0,-2-10 0,-1 2-2,-8 8 2,1 17 0,-6 23 0,-4 24 0,-5 29 0,-2 24 0,-2 32-1,1 29 1,-3 31 0,1 20-3,3 21-10,13 22-11,-9-20-1</inkml:trace>
  <inkml:trace contextRef="#ctx0" brushRef="#br1" timeOffset="73156">691 342 0,'-18'2'10,"18"-2"-2,0 0-1,-16 11-2,16-11-1,0 0-1,-15 31-2,12-4 0,1 9 0,4 23-1,1 15 0,-3 17 0,6 13 1,-5 15-1,5 4 1,-1 3-1,1-3 0,-6-11 1,1-13-1,3-11 1,-4-17 0,2-15 0,-2-17 1,-2-10 1,2-29-1,0 0 1,-16-9-1,3-27-1,-3-16 1,-5-17-1,-3-17 0,-3-17-2,0-11 1,-3-3-1,3-4 1,-2 2 1,6 11-1,-2 8 1,3 19 0,1 13 1,3 14 0,-2 12 0,5 15 0,15 27 0,-30-20-1,30 20 0,-22 34 0,15 19 0,0 17-2,5 26 1,0 17-1,6 19 1,5 5 0,0 6 0,5-8 0,-1-11 0,3-15-1,-2-21 1,-1-18 0,-2-19-1,-2-11 0,-2-13 0,-3-9-1,-4-18 1,0 0 0,5-36 0,-7-6 1,-3-16-1,-2-17 1,-2-17 0,-2-18 0,0-8 0,0-1 0,1 0 0,-1 6 0,5 13 0,1 16 0,1 20 0,3 16-2,1 17 1,-2 15 0,2 16-1,0 32 1,-2 15 0,2 24 0,-2 19-1,0 22 3,1 12-1,2 10 1,-1 3-1,4-6 0,1-10 0,4-20-1,2-21 0,0-19-2,1-20 0,-1-17 0,-11-24 0,24-15 1,-14-21-1,-1-16 2,-3-22 0,1-21 2,-2-25 0,1-11 0,-1-10-1,0-5 1,4 3-1,-1 10 1,1 14-1,-2 25-1,0 26 0,0 26 1,-7 42-1,11 16 1,-11 42 0,-2 30-1,-3 31 2,-2 20-1,-4 20 1,-4 11 0,-1-3 0,4-10 0,-3-16-1,5-25 1,1-26 0,3-24 0,4-24 0,4-26 0,-2-16 1,13-47-1,-2-16 1,-1-18 0,3-24-1,1-15 0,4-18-1,-3 1 1,-1 0-1,-1 16 1,-3 15 0,-3 21 1,-1 20 1,-4 26 0,-4 22 0,2 17 0,-11 60 0,2 19-1,-3 33-1,-3 20 1,-3 28-2,0 15 1,-2 7-1,3-5 0,2-18 0,4-24-1,2-28-1,4-28-1,5-25 0,0-30 0,0-24 0,9-36 0,-4-28 1,3-29 1,1-32 0,1-30 1,6-24 0,2-15 1,4-7-1,-2 3-1,5 12 1,-2 22 0,1 30-1,-6 33 1,-4 27 0,-3 31 1,-11 43-1,0 0 1,1 67-1,-8 20 0,-5 35 1,-1 24 0,-7 31 0,2 16-1,-1 4 1,3-6 0,1-16-1,6-24 0,6-33 0,4-32-1,8-37 0,-9-49 0,29-9 1,-9-45-1,1-35 1,1-28 1,3-31-1,0-21 1,-1-13-1,-1-4 0,-2 11 0,-1 12 0,-5 26 1,-1 29 3,-7 29-1,-1 32 0,-8 31 0,2 16 0,-15 55 1,5 16-1,-7 33-1,-2 25-2,-1 27 0,-3 19 0,3 11 1,2 0-1,2-7 0,3-21 0,8-26-1,1-27-1,8-31-3,3-31 3,-7-43-1,27-14 0,-9-41 1,2-29 1,-1-32-1,1-26 3,2-24-1,-1-15 1,-1-3-1,-2 6 0,2 12 0,-4 23 0,2 30 0,-7 28 1,-1 31 0,-6 27 0,-4 27 1,7 36-1,-10 23 1,-1 35 0,-5 32 1,2 29-2,-8 28 0,3 19-1,-8 7 1,8-5 0,-3-15-1,4-30 0,8-31-3,1-34-1,9-40 2,-7-54 0,29-27 0,-9-51 0,5-41 0,2-38 1,3-36 1,3-27 0,-1-16 0,4 1 0,-4 8-1,1 27 2,-7 29-2,-2 37 2,-8 37 0,-2 39 1,-8 38 0,-6 20 0,-7 72 1,-4 20-2,-9 38 3,-3 27-3,-6 27 1,-3 13-1,-1 3 1,1-7-2,5-22 2,5-26-2,8-34 1,9-31-2,6-35 1,-1-45-1,33-7 0,-6-47 1,1-33 0,7-32 0,-1-31 0,2-23 0,-2-16 0,-4-4 0,-1 3 0,-4 19 0,-5 25 0,-6 34 2,-3 29-1,-4 36 1,-7 47 0,-3 16 1,-6 53-1,-2 39 0,-5 38 0,0 29-2,-2 25 2,1 11-2,3 2 0,3-16-1,6-26 1,5-32-1,5-40 0,4-34-1,6-36 1,1-36-1,2-33 1,2-32 0,1-31 0,-1-32 1,5-31 0,-5-16 1,1-13-2,-1 4 1,0 10-1,-2 26 1,-4 27 0,-3 40 0,-6 39 1,-5 49-1,2 18 0,-5 51 1,-6 41 0,-4 32 0,-3 33 1,1 20-2,-3 11 0,6-2 1,1-10-1,6-26 0,7-33 0,5-34-1,9-41 0,5-42 0,5-38 0,-1-38 0,0-35 1,0-26 0,-5-29-1,1-24 1,-5-12 0,-5 6 0,-2 5 0,-2 16 0,-3 27 0,-2 27 2,-4 31 0,-2 36 0,4 36 0,-18 19 0,6 41-1,1 37 2,-3 28-1,-2 30-1,3 22-1,-1 14 1,5 4-1,3-9 1,4-22-1,4-29-1,4-28-2,1-37 0,5-34 1,-12-36 0,31-45 0,-17-29-1,1-34 1,-3-33 1,1-32 1,1-20 0,1-13-1,-3 0 1,3 10 0,-1 23 0,2 30-1,-3 33 3,1 42-1,-1 35 1,-13 33 0,19 60 0,-13 26 0,-3 35-1,-5 29 3,1 23-3,-6 16 1,-1 6-2,-4-9 1,3-15-1,-2-26 1,4-33-2,1-28-1,5-35 0,1-49 1,0 0 0,27-67-1,-13-30 1,4-31 0,0-33 0,5-26 1,-1-15 0,-1-6 0,-1 13 0,2 20-1,-6 27 1,-2 33 0,-1 37 1,-6 37 0,-7 41 0,5 31 0,-10 41 0,-8 36 0,-3 31 0,-7 30 1,-1 21-1,-2 8 0,4 3-1,0-16 1,6-21-1,5-26 1,10-34-2,4-28-1,8-33 1,7-30 0,0-35 0,7-28 0,0-30 0,0-30 0,2-25 1,-3-26 0,-3-12 0,-6-7 0,-1 10 0,-5 12 0,-4 21-1,-1 26 2,-2 28 1,-4 29 0,2 31-1,0 23 1,-4 36 0,3 27-1,1 38 1,-2 27 0,2 29-1,-2 20-1,2 11 1,0 3-1,0-13 0,4-19 0,-3-34-2,7-30-2,-3-37 1,8-38 1,-3-40-1,8-36 0,-5-36 1,3-31 0,-2-32 2,1-27-1,-1-15 1,-1-5 0,1 9-1,0 15 0,-1 28 1,-2 29-1,1 40 2,-3 43 0,-9 38-1,15 51 1,-14 35 0,-2 48 1,-5 26-1,-3 31 1,-5 15-1,1 7-1,-1-9 1,3-17 0,2-24-1,4-39 0,3-30-1,6-40 0,6-36 1,5-41-1,1-39 1,0-40 0,0-37 0,0-36-1,4-24 1,0-15 0,1-3 0,-1 10-1,2 23 1,-1 29-2,1 37 3,-2 41-1,-1 37 1,-19 40-1,27 40 2,-19 37-1,-7 33 0,-6 33 1,-4 23-1,-9 21 1,-2 12-1,-3-3-1,0-10 1,3-20 0,2-27-1,5-31-1,4-30 0,11-40 0,-2-38 0,18-42 0,-2-37 0,4-38 0,2-35 0,1-30 1,2-16 0,2-10-1,-2 2 1,0 13-1,-3 26 1,-1 30-1,-3 36 1,-3 36 0,-5 34 0,-10 31 0,8 47 1,-12 29 0,-3 30-1,-8 33 1,1 23 0,-6 24 0,1 9-1,-1 0 1,2-8 0,2-12-1,5-27 0,4-31 1,5-26-3,4-35 0,1-35 1,-3-21 0,20-56-1,-6-25 1,-1-36 0,3-35 0,-1-28 1,1-24-1,-2-7 1,4 0-1,0 16 1,-5 18-1,3 35 1,-7 30 1,3 38 0,-6 34 0,-6 40 0,5 29 1,-7 43-1,-3 42 0,-2 39 1,-4 40-1,-3 26-1,-1 21 2,-1 7-2,5-13 0,-1-23 1,6-36-1,3-43-1,8-49 0,8-54 1,3-53-1,5-48 0,3-45 1,4-36-1,-2-35 0,2-23 1,-2-13 0,-3 6-1,-2 9 0,-1 23 2,-4 31-2,-3 32 1,-4 33 1,0 36 0,-7 36 1,-4 34-1,-4 27 1,-1 33-1,-3 29 1,-5 26-1,-1 28 1,-2 16-2,0 9 1,2 2 0,3-9-1,4-19 1,2-28-1,5-29-2,4-30 1,2-32-1,-4-39 1,20-19 0,-8-36 1,1-31-1,-1-30 0,1-32 2,-2-26-2,-2-16 1,0-14 0,0 8 0,-2 6-1,-2 24 1,-1 29 0,1 34 1,-1 37-1,-1 30 1,-3 36 0,0 37 0,0 39 0,0 34 0,-3 40 0,1 30 0,-5 31 0,1 13-1,-1 3 1,5-14-1,-1-20 0,3-36-1,5-38-1,4-43 0,9-45 0,0-44 0,7-39 0,-3-37 1,3-35-1,-5-31 1,-1-29 1,-2-11 0,-3-9-1,-2 2 1,-1 14-1,-4 24 1,-1 27 1,-1 38 0,-1 29 1,-1 34 0,-3 36 0,-1 36 0,-1 32 0,2 37 0,-2 35-1,-2 28 0,-5 25 1,4 13-3,-2 0 2,1-10 0,1-17-1,1-28-1,4-33-1,0-35-2,9-37 1,-9-46 1,18-9-1,-7-48 0,2-39 1,-2-32 1,-1-40 1,1-21 0,-2-22 0,5-8-1,1 3 1,-3 18 0,3 21-1,-1 34 1,2 39 1,2 35 1,-2 37-1,1 41 1,-3 38 0,2 37 0,-7 39 0,0 32 0,-9 31 0,-2 16-1,-5 5 0,-2-1-1,0-20 1,-2-24-1,2-32 0,2-36-2,7-38 0,0-56 1,0 0 0,24-65 0,-12-29-1,1-41 1,-1-31 0,1-25 1,-1-24-1,-3-1 1,2-3-1,-2 17 1,0 25-1,0 37 1,2 40-1,1 43 2,-12 57-1,20 25 1,-13 62-1,-3 46 0,-2 40 1,-4 28 1,-5 20-1,-2 7-1,2-8 2,-1-15-3,1-33 2,2-33-1,3-40 0,4-32-1,5-42 1,-7-25 0,20-54 0,-6-24 0,1-34 0,-1-30 0,2-26 0,0-18 0,0-10-1,2 3 2,-1 9-2,-1 25 0,0 29 0,-2 31 1,1 36-1,-3 30 2,-12 33-1,20 67-1,-11 25 2,-4 40-1,-5 35 2,-3 25-1,-6 24 0,-2 10-1,-2-6 1,1-20 0,-1-27-1,4-36-1,4-36 0,5-41-1,5-44 1,2-40 0,8-35 0,-3-38 1,3-35-2,-1-30 2,6-24 0,-4-11-1,4-5 1,-2 5-1,0 12 0,0 26 1,0 31-1,0 36 2,-6 34 0,3 36 1,-7 46-1,1 43 0,-7 41 0,0 33 0,-7 34 2,-6 21-3,-3 17 1,-3 3-2,3-15 2,-4-21-1,4-30 1,-1-33-3,12-38 1,1-37-1,2-42 1,14-33-1,1-42 1,4-39 0,1-32 0,4-31 0,-1-25 1,4-4 0,-4-8-1,0 14 2,1 21-2,-6 33 1,-2 30 0,0 41 2,-5 39 0,-11 36 1,14 48-2,-12 39 0,-9 41 2,-2 29-2,-9 32 1,-2 15-2,-5 9 1,0-7-1,-2-15 1,4-27-1,1-32 0,6-33-1,5-34 0,6-34 0,5-31 0,3-37-1,5-29 1,2-32 1,6-28-1,1-33 1,4-21-1,3-8 1,2-3-1,0 3 1,2 17 0,-3 27-1,1 27 2,-5 37 0,-1 31 0,-2 33 1,-18 16 0,27 54 0,-15 22-1,-4 31 0,-5 28 2,-5 25-2,-5 23 0,-5 8-1,-6 5 0,-2-8 0,-3-15 1,1-28-2,4-28-1,5-32-1,8-35 1,5-50 0,0 0 0,20-59 0,0-28 1,1-34 0,6-29 0,0-26 1,2-21 0,-2-1 0,-4-3 0,0 12 0,-5 16 0,-3 28 1,-6 30 0,1 32 1,-6 32 0,3 30 0,-7 21 0,9 56 1,-5 21-1,3 32-2,0 33 2,-3 22-1,1 22 0,-1 9-2,-2-4 2,-4-5-2,4-15 1,-4-23-2,2-31 1,0-28-2,5-28 0,-3-32 0,-2-29 0,18-29 0,-4-34 2,-3-33 0,3-32-1,-1-30 3,-4-26-1,0-11 1,-4-9 0,-1 2 0,-2 7-1,-4 22 1,0 23 0,0 35 0,1 26 0,1 30 1,-2 24-2,2 35 2,2 35 0,3 33-2,4 35 1,2 38-1,1 36 1,1 19 0,-1 21 0,-1 5-2,0-10 1,-2-19 0,-4-21 1,-1-40-2,0-33 0,1-31 0,-2-28 0,-3-40 0,0 0 0,18-42 0,-10-21 1,1-25-1,-4-26 0,0-25 1,-1-25 0,-6-20-1,-5-7 1,-2-4 0,-4 4-1,-1 18 2,2 18-2,-3 27 2,6 30-2,2 30 2,5 30-1,2 38 1,15 27 0,1 36-1,3 38 1,3 31-2,0 35 2,-1 25-2,-7 20 1,-3 10-2,-7-2 1,-10-12 0,1-22 0,-6-33 0,1-30 0,-1-33 0,4-36 0,3-36 0,6-38 0,1-32 1,5-36-1,2-33 1,3-31-1,-1-25 2,1-25-1,1-3 1,-3-5-1,-2 10 1,-2 13-1,-3 26 1,-4 28 0,0 30 0,-2 32 0,-1 28 1,3 43-2,0 0 2,-24 56 0,15 22-2,0 24 0,-2 23 0,4 16 0,2 6 0,1-2 1,3-8-2,4-20 2,4-21-1,0-21 0,2-26 0,-1-18 0,-8-31 0,0 0 0,0 0-1,10-36 0,-22-8 2,-6-19-2,-11-14 2,-5-24-2,-7-11 0,-8-11 1,-1-8-1,1-5 1,3 10 0,3 9-1,5 14 2,7 18-2,3 15 2,8 14-1,0 13 0,2 8 0,2 1 0,-2 3 0,4 1 0,-1-6 0,5 1 0,-1 1 0,2 2 0,-2 3 1,6 5 0,5 24 0,-13-23 0,13 23 0,0 0 1,-18 32-2,11-5 1,-2 6-1,0 5 0,-4 0 0,-1-1 0,-2-4 0,-2-1 1,-4-8 0,1-4 0,-3-6 0,-1-3 0,-2-4 0,2 0 0,-4 1 0,1-1 0,-3 0-1,1 0 1,-6-1-1,2-3 1,-6 1-1,-1-4 0,-6-2 1,-3 0 0,-4-1 0,0-1 0,-2 0 0,1 1 0,-1-1 1,2 2-1,2-1 0,7-3-1,0-1 1,2 0-1,-2-4 1,2-3-1,-7-4 0,0-2 0,-4 0 0,-4 2 0,-3 2 0,-3-1 0,-3 7 0,-3 1 0,0 3 0,2 3 0,0-3 0,-3 1 0,3-4 0,2 0 0,1-2 0,4-2 0,0 1 0,-2-1 0,0 2 1,4 2-1,2 4 0,-3 3 0,3 4 0,-1 1 0,3 3 1,1 3-1,2-2 0,0 2 0,1-4 0,5 1 0,1-2 0,2-3 0,1-1 0,3 0 0,3 0 0,4-1 0,1 1 1,2 1-1,2-1 0,4 0 0,3 2 0,2-2 0,18 0 0,-28 4 0,28-4 0,-22 2 0,22-2 0,-16 0 0,16 0 0,0 0 0,-16 1-1,16-1 1,0 0-1,0 0 0,0 0-1,0 0 0,0 0 1,0 0-1,23 4 1,-7-2-1,9 1 1,4 1 1,9 0-1,3-1 1,6 1 0,1-2 0,6-1 0,2 1 0,1-2 0,4-2 0,-1 1 0,2-1 0,7 2 0,-1-2 1,2 2-1,0 4 0,4-3 0,3 5 1,6 1-1,-1 2 1,4 0-1,4 2 1,0-4-1,3 2 1,-3-3-1,0-3 1,0-1-1,0 0 1,-6 0-1,2-1 1,-1 1-1,1 2 1,0-1-1,0 3 1,0-3-1,-1 1 0,1 0 0,-2-4 0,-5-2 0,-1-2 1,-1 1-1,-3-3 0,-6-1 0,-4 2 0,-4 1 0,-3 2 1,-5 4-1,-1 2 0,-8 1 0,-4 2 0,-1 2 0,-4 2 1,-3 0-1,-3 0 0,-1-1 0,-2 0 0,-1-1 1,-5-2-1,-1 0 0,-1-2 0,-17-5 0,25 8 0,-25-8 0,18 5 0,-18-5 0,21 5 1,-21-5-1,33 6 0,-12-4 0,6 1 0,2-1 0,5-2 0,-2 2 0,1 0 0,-3-2 0,-3 1 0,-4 1 0,-3-2 0,-4 2 0,-16-2 0,20 2 0,-20-2 1,0 0-1,0 0 0,18 0 0,-18 0 0,0 0 0,18-2 0,-18 2 0,0 0 0,16-2 0,-16 2 1,0 0-1,0 0 0,0 0 1,0 0-1,0 0 1,0 0-1,11 24 1,-11-24-1,-7 25 0,3-7 1,-1 5-1,1 5 1,1 9-1,1 7 0,0 3 0,4 7 0,0 3 0,-1 5 0,3-1-1,0 0 1,1-3 0,-1-4 0,-1-1 0,1-1 0,-1 0 0,1 2 0,-2 4 0,0 2 0,-2 1 0,0 0 1,-2 4-1,-2-3 1,1-3 0,-3-3-1,3-6 1,-3-4-2,1-7 2,-1-1-1,3-4 0,-1-1-1,1-4 1,1-2 0,0 0 0,2 2 0,0 0-1,2-1 2,1 3-2,1-4 1,0 2 0,1 0 0,0-6 0,-1 1 0,1-1 0,-1-1 0,1 0 0,-1-1 0,-2-1 1,1-2-1,-1 2 0,2-4 0,-3 0 0,-1-16 0,2 27 0,-2-27 0,4 29 0,-2-11 0,-2 0 1,1 2-1,1 2 0,0 1 0,2-1 0,-3-2 0,3-2 0,-2-2 0,-2-16 0,5 20 1,-5-20-1,0 0 1,0 0-1,0 0 1,0 0 0,0 0-1,0 0 1,0 0-1,0 0 1,0 0-1,0 0 0,-12 16 1,12-16-1,-17 0 1,17 0-1,-23-5 1,23 5 0,-32-9 0,10 2 1,-1-2-1,-6-2 0,0-2-1,-5-1 1,-3-1-1,-5-5 1,-3 2-1,-3-3 1,-4 3-1,-4-2 1,-3 5-1,-2 1 0,-2 5 0,-2 2 1,2 1-1,-3 1 0,0-4 1,1 0-1,0-2 0,4-3 1,0-4 0,0-4-1,-2 2 1,2 0-1,-5 4 1,-1 0-1,-3 3 0,-3 4 0,-1 7 0,-3 0 1,1 2-1,1 4 0,1 2 0,2 3 0,2-4 0,6 0 1,-1-1-1,4 0 0,3-3 0,1-2 0,1-3 0,2-3 0,-1 1 0,-1 1 0,2-2 0,-1 3 0,1 0 0,0 1 1,2 1-1,1 2 0,6 2 0,-1-4 0,4 2 0,1-2 0,3 2 0,-1 0 0,-1 0 0,3 0 0,-1 0 0,0-2 0,1 1 1,-1 1-1,2 0 0,4 1 0,-1-1 0,1 2 0,0 0 0,1 3 0,2-1 0,1 2 0,-3-3 0,2 1 0,1 1 0,-1 1 0,0-1 0,4 2 0,-2 2-1,0-2 1,0 2 0,4 0 0,-1 2 0,3 0 0,-1 2 0,3-2-1,-1-1 1,2 1 0,2-2 0,16-9 0,-29 18-1,29-18 1,-23 15 0,23-15 0,-20 11 0,20-11 0,-20 12-1,20-12 1,-20 15-1,20-15 1,-19 14 0,19-14-1,-18 11 1,18-11 0,0 0 0,-18 3 0,18-3 0,-11-16 0,6-2-1,-1-9 1,1-7-1,1-11 1,-3-9-1,3-11 1,1-6-1,-1-6 2,1-1-2,3-5 1,-2-2 0,0 2 0,2 2 0,-2 2-1,2 3 2,-2 0-2,1 1 1,-1 4 0,0 3-1,0-3 1,-1 3 0,1-1 0,-2 2 0,1 4 0,-1 2 0,-3 3 0,0 2 0,-2 4 0,-2 5 1,-7 4-1,0 1 0,-3 3 0,-3 1 0,1 0 0,-1 2 0,1 2 0,0-1 0,5 3-1,2-1 1,3 4 0,2 1-1,2 2 1,2 5-1,4 3 1,3 18-1,-6-26 1,6 26-1,0-16-1,0 16 1,0 0 0,0 0 0,23-16 0,-23 16 0,29-4 1,-11 1-1,9 3 1,4-2 0,1-2-1,4 3 1,5-3 0,2-1-1,4 1 1,2 0-1,1 1 1,4 1 0,1 0 0,3 4 0,3 1 0,2 1 0,0 0 0,-1-1 0,-2 1 0,-1-4 0,-2 0 0,-1-2 0,-6 0 0,3 2 0,-1 0 0,-2 2-1,0 2 1,2 1 0,2 2 0,0-1 0,5 1 0,1-3 0,2-1 0,3-3 0,3 0 1,4-3-1,0 1 0,2-2 0,-1 1 0,3 1 1,1 2-1,4-2 0,-2 0 0,5 0 1,1-1-1,6-3 0,1 1 0,5-2 1,-2-1-1,0 1 0,0 4 0,-1 1 0,-1 5 0,-3 3 0,-4 1 0,-5 6 0,-2-1 0,-2 1 0,-3 1 0,-2 1 1,-8-3-1,-1-1 0,-4 0 0,-3-2 0,-2-2 0,-6 2 0,-4-3 0,-5 1 0,-5-2 1,-1 1-1,-7 1 0,-2-3 0,-4 1 0,-4 0 0,-16-5 0,28 8 0,-28-8 0,22 5 0,-22-5 0,18 2 0,-18-2 0,16 2 0,-16-2 1,0 0-2,0 0 2,20 3-1,-20-3 0,0 0 0,0 0 0,0 0 0,20 11 0,-20-11 0,0 0 0,16 13 1,-16-13-2,18 12 2,-18-12-1,20 18 0,-20-18 0,21 26 0,-21-26 0,18 30 1,-13-12-1,1 0 0,-1 2 1,-1 0-1,-2 0 0,1 0 0,-1-4 2,0 0-2,-2-16 1,3 26-1,-3-26 1,4 21 0,-2-5-1,0 1 0,-1 2 0,1 5-1,0 5 1,0 3-1,0 8 1,-2 5-1,1 6-1,-2 8 4,-1 4-2,-2 6 0,-1 5 0,-2 2 1,-2-1-2,0 1 2,0-6-1,-2-1 0,2-4 1,0 0 0,2-4-1,0 0 0,1-1 0,1-2 0,1-1 0,-1-1-1,1-3 0,1-6 0,-1-2 1,0-7 0,3-6 0,-1-5 0,0-3-2,2-3 2,0-5 0,2 2 0,-2-18 0,7 31 0,-2-11 0,1-2 0,-1 2 0,-5-20 0,9 31 0,-9-31 0,7 21 0,-7-21 2,0 0-2,4 16 0,-4-16 1,0 0-1,0 0 0,-4 18 0,4-18 0,-5 19 0,5-19 1,-5 18-1,5-18 0,0 0 1,-20 19-1,20-19 0,-20 11 0,20-11 0,-27 18 1,11-5-1,0 0 0,0 3 0,-1-2 0,0 2 0,17-16 0,-31 27 0,31-27 0,-29 19 0,29-19 0,-27 14 0,27-14 0,-25 13 0,25-13 0,-25 12 1,25-12-1,-23 13 0,23-13 0,-25 11 0,25-11 0,-26 12 0,26-12 0,-21 9 1,21-9-1,-22 4 0,22-4 0,-21-6 0,21 6 0,-24-16 1,24 16-1,-28-23 0,10 10 0,0 2 0,0 1 0,-2 1 1,0 3-1,-1 2 0,-1 3 0,1 2 0,-3-1 0,1 0 0,-4-1 0,2 1 0,-4-2 0,0 0 1,1 0-1,-3-1 0,1 1 0,-5-2 0,1 1 0,-2-3 0,0 3 1,1-5-1,-3 3 0,-2 0 0,-1 1 0,0 2 1,1 0-1,-3 2 0,-2 0 0,0 4 0,0-2 0,0 0 0,2-2 0,-2 1 0,-1-1 0,1 0 0,0 0 0,2 0 0,2-1 0,-3 1 0,5-2 0,1 2 0,2-2 1,4-2-1,0 3 0,1-5 0,2 3 0,-3-3 0,0 3 0,-2-1 0,0 4 0,-2 0 0,-4 2 0,1 1 1,-5 3-1,1 1 0,-2-2 0,-3 1 0,-4-3 0,-2 1 0,-3-2 0,-3-2 0,-1 0 0,0-2 0,0 0 0,0 0 0,2 1 0,-1-1 0,1 0 0,0 2 1,3 0-1,1 0 0,-1 0 0,2 0 0,2 0 0,0 0 0,3 0 0,1-2 0,1 0 0,0-1 0,1-1 0,3 1 0,3 1 0,1-2 0,3 2 0,0 1 0,5 1 0,3 0 0,1 3 0,1 1 0,1-1-1,4 1 1,3 1 0,2 1 0,16-6 0,-27 9 0,27-9 0,-20 7 0,20-7-1,0 0 1,-22 16-1,22-16 0,-12 16 1,12-16-1,-16 20 0,16-20 0,-18 24 1,18-24 0,-18 20-1,18-20 2,-18 16-1,18-16 0,-16 11 0,16-11 0,-17 7 1,17-7-1,-17 2 0,17-2 1,-22 2-1,22-2 1,-23 1-1,23-1 1,-24 2-1,24-2 1,-25 0 0,25 0 0,-23-2-1,23 2 1,-20-5-1,20 5 0,-18-9 0,18 9 0,0 0 0,-18-16 0,18 16 0,0 0 0,-12-18-1,12 18 1,0 0 0,-9-17 0,9 17 0,0 0 0,-6-18-1,6 18 1,0-20 0,0 20 0,2-30-1,-2 8 1,2-1 0,0-4 0,-1-9 0,1-6 0,0-1 0,2-8 0,-3-5 0,1-3 0,0-4 0,0-4 0,-2 2 0,0 0-1,-2 2 2,0-2-1,0 2 0,-1 3 0,1 3-1,0-1 2,-1 4-2,1 0 2,-2 0-2,1 1 1,-3-3 0,3 4 0,-5 0 0,1-2 0,0 3 0,-2 1 0,2 1 0,-2 6 0,2 5 0,-2 2 0,3 3 0,-1 4 0,4 4 0,-1 2-1,2-3 1,0 3 0,4-2 0,0-1 0,0-1 0,1-2 0,1-1 0,0-1 0,-1 2-1,1 2 2,-1-2-2,1 4 1,-2 2-1,1 1 2,1 2-2,-2 0 1,1 0-1,1 1 1,-1-1 0,1 0 0,1-2 0,-1 2 0,1 1 0,-1 0 0,0 3 0,-4 16 0,3-25 0,-3 25 0,4-18 0,-4 18-1,0 0 1,0 0 0,3-16 0,-3 16 0,0 0 0,0 0 0,0 0 0,0 0 0,0 0 0,0 0-1,0 0 1,0 0 0,0 0-1,0 0 0,0 0-1,0 0-2,0 0-2,0 0-6,20-7-18,-4 14-6,-16-7 1,27 7-1</inkml:trace>
  <inkml:trace contextRef="#ctx0" brushRef="#br2" timeOffset="92000">7347 501 4,'0'0'14,"0"0"1,7-20-1,-7 20 2,0 0-3,0 0 1,0 0-3,0 0-1,0 0-2,0 0-3,-16-12-1,16 12-2,0 0 0,0 0 0,0 0 0,0 0 0,0 0 0,0 0 0,0 0-1,0 0 1,-7 16-1,7-16 1,-6 25-1,4-7 0,-3 11 0,3 4-2,0 3 2,4 3-1,-2 1 1,4 1-2,-1 3 1,3-3-1,1 1 1,-2-1 1,1 8-1,1-2 0,-3 9 0,1 2 1,-3 3-1,1 4 1,-1-2-1,0-2 0,0-3 0,-1 0 1,3-8-1,-2-1 1,1-2 0,3 0-1,-3-4 1,5 0 0,-5 1 0,4 1 0,-3-2-1,1 8 1,1-5-1,-3 7 1,-1 3 0,0-2 0,-2 2 0,2 0 0,0-4-1,-1-3 1,1-6 0,4-5 1,-3-8-2,4 1 1,-1-6-1,1-3 1,0 0-1,-2-2 0,1 1 0,-1 1 1,-3 1-1,0 3 0,-2-1 1,0 0-1,-4-2 0,1-3 1,-1-2-1,4-18 0,-9 27 0,9-27 1,-7 17-1,7-17 0,-6 21 0,5-3 0,-1 4 1,0 3-1,-2 4 0,3 0 0,-3 0 0,1-2 0,-1-9 0,4-18 0,-5 23 1,5-23-1,0 0 0,0 0 1,0 0-1,0 0 1,0 0-1,0 0 0,0 0 0,0 0 0,0 0 0,0 0 0,0 0 0,0 0-1,0 0-2,-4-30-5,15 10-14,-4-16-14,-4-18 0,3-8 1,-4-22-1</inkml:trace>
  <inkml:trace contextRef="#ctx0" brushRef="#br2" timeOffset="93219">7207 369 27,'0'0'28,"0"0"-5,-13-16-4,13 16-5,0 0-2,0 0-2,-11-21-2,11 21-2,0 0-1,0 0-1,0 0-2,0 0 0,0 0-1,20-2 0,-20 2 0,32-4 0,-10-1 0,5 1 0,3-3 0,6 0 0,2-2 1,5 0-1,0 3 0,4 1-1,0 1 0,3 4 1,0 0-1,2 4 0,-3-1 0,1 5 1,-1-3-1,-1 2 0,-1 1 0,-2-3 0,3 2 0,-1-1 1,0-1-1,1 0 0,-1 3 0,1-1 0,-1 0 1,3 2-1,-1 0 0,1 2 0,-2 0 0,5 1 0,2-1 1,4-2-1,4-3 0,4-1 1,1-7-1,2-1 1,4-5 0,5-1-1,-2-3 1,4 1 0,-2 0 0,2 4 0,-1 1-1,1 5 0,4 1 1,-4 1-1,1 1 0,-1 0 0,0 0 1,-2-2-1,-2 0 0,0 0 0,-3 0 0,-2 0 0,-6 2 1,1 1-1,-5 3 0,0 1 0,-3 2 0,-4 2 1,-1 0-1,-2-2 0,-3 1 0,-1-1 1,-1-1-1,-4-3 0,-1-1 0,-3-1 0,-3-1 0,-4 0 0,-1 0 0,-2 0 0,-2 1 1,-4 1-1,-2-2 0,-3 1 0,-1-1 0,-17-2 0,23 2 0,-23-2 1,0 0-1,21-4 0,-21 4 0,20-7 0,-20 7 0,29-15 0,-9 8 0,3-2 0,4 2 0,0 0 0,2 0 0,-2-1 0,1 3 0,-1-2 0,0 0 0,2-1 0,-2-1 0,0-2 0,3 2 1,1 0-1,-1 0 0,1 4 0,-2 1 0,-2 1 0,-4 3 0,-3 2 0,-4-1 0,-16-1 0,23 6 0,-23-6 0,0 0 0,0 0 0,16 5 0,-16-5 1,0 0-1,0 0 0,0 0 0,-5 22 0,5-22 0,-9 27 0,4-7 0,-3 3 0,1 2 0,-2 3 0,-1 0 0,1 3 1,-2 3-1,2 1 0,-2-1 1,2 0-2,0 0 2,0 3-2,0-1 2,2 0-2,0 0 1,0 0 0,1 5 0,1 3 0,-2-1 0,1 2 0,3 2 0,-3 2 0,-1-2 0,3-2 0,-1 0 0,1-4 0,1 1 0,-1-1 1,1-1-1,-3-2 0,3 0 0,-1 0 0,-1-2 0,-2 3 1,1 1-1,-1-4 0,3 2 0,-1-2 0,1-2 0,3 2 0,1 0 0,0-3 0,1 1 0,3 2 0,0 2 0,-1 2 0,1 1 0,-1 3 0,-1-3 0,0-1 0,-2-1 1,2-1-1,-2-2 0,0-3 0,0-2 0,2-3 0,-2 1 0,1-3 0,3-3 1,-2-1-1,0-2 0,-1-2 0,1-2 0,0 0 0,-2-16 0,2 29 0,-2-29 0,1 29 0,-1-29 0,2 27 0,-2-27 0,6 27 0,-6-27 0,5 25 0,-5-25 0,9 22 0,-9-22 0,13 20 0,-13-20 0,0 0 0,18 21 0,-18-21 0,0 0 0,0 0 1,14 20-1,-14-20 0,0 0 0,0 0 1,-13 22-1,13-22 0,-16 21 0,16-21 0,-20 27 1,20-27-2,-25 29 2,13-12-1,12-17 0,-27 25 0,27-25 0,-27 21 0,27-21 0,-29 18 0,29-18 0,-36 13 1,15-9-1,-3-2 0,-3-2 0,-1 0 0,-5 0 0,1-2 0,-4 2 0,4 0 0,-1-2 0,1 0 0,0-1 1,-1-1-1,1-2 0,-2 1 0,-2-2 0,-2 0 0,-3-2 0,-4 1 0,-2 1 0,-3 0 0,-2 2 0,0-1 0,0 1 0,0-1 0,0 3 0,3-3 0,1 3 0,-3-3 0,3-3 0,-1 0 0,-1 0-1,0-2 1,-4 2 0,0-1 0,-3-1 0,-1 0 0,-5 4 0,0-1 0,-3 1 0,-4 2 0,0 3 0,0 0 0,0 2 0,-2 2 0,2 2-1,0 1 1,2 0 0,3 3-1,0-3 1,2 2 0,1-1 0,2-1-1,6-1 1,-1 3 0,3-3 0,1-4 0,1 0 0,0 0 0,1-2 0,-1 5 0,5 1 0,0-4 0,2 5 0,4 3 0,1 1 0,2 0 0,4-2 0,1-4 0,2 1 0,1-2 0,1 0 0,2-4 0,-4-4 0,-2 5-1,3 1 1,-3 0 0,-1 1 0,-2 5 0,1-1-1,-1 4 1,4 4 0,-1-2 0,4-2 0,0 0 0,4-2 0,1-2 0,3-3 0,-1-2 0,2 0 0,2-3 0,0-1 0,-1 0 0,1 1 0,0-3 0,0 3 0,16 3 0,-29-6 0,29 6 0,-29-5 0,29 5 0,-21-4 0,21 4 0,-18 0 0,18 0-1,-16 2 1,16-2 0,0 0 0,-16 9 0,16-9 0,0 0 0,0 0 0,-18 15 0,18-15 0,0 0 0,0 0 0,0 0-3,0 0-3,-17 0-16,17 0-15,24-40-1,-12-11-1,6-23 0</inkml:trace>
  <inkml:trace contextRef="#ctx0" brushRef="#br2" timeOffset="96484">7476 732 7,'0'0'14,"0"24"-2,2 13-2,-2 16-1,0 12-1,0 18 0,-2 7-1,2 9 0,-2 4-1,2-2-2,-2-4 0,8-10-2,-4-11 0,1-11-1,3-19 0,-1-17 0,-5-29 0,0 0 0,13-32 0,-12-29 1,1-31 0,2-24 1,-6-23-1,6-16 0,-1-20 0,3 2 1,-3 7-2,6 16 0,0 24-1,2 23 0,-2 31 0,2 34 0,-11 38 0,16 38 0,-9 43 1,0 42-2,-1 36 2,-1 30 0,-5 29 0,2 15-1,-4 3 1,2-7-1,0-25 1,0-25 0,2-35-1,-2-28 1,7-37-1,-2-25 0,6-31 0,-11-23 0,20-32 1,-13-29-1,0-33 1,4-34 0,-2-29-1,5-25 1,1-19-1,1-2 1,4 2-1,3 23 1,-2 26-2,-3 33 1,0 38 0,-7 43 1,-11 38-1,11 54 0,-13 45 0,-3 37-1,-4 37 2,2 27-1,-4 20 0,2 4-1,-2-4 2,2-22-1,4-32 0,3-32 0,4-42 0,1-42 0,-3-50 0,24-43 0,-8-47 0,5-40 0,1-38 0,-1-28 1,3-23-1,-1-4 0,-1 1 1,-3 18 0,-1 25-1,-5 37 1,-2 32-1,-2 39 2,-7 43-2,-2 28 1,-8 52-1,-1 31 0,-5 32 1,-4 30-1,-2 28 1,-3 22-2,1 8 2,1 5-1,-1-8 1,8-18-1,3-28 0,4-28 0,9-36 0,3-38-1,-5-52 1,31-14-1,-10-54 1,3-37-1,3-36 1,-2-34 0,0-25 0,0-15 0,-3 1 0,-1 8 0,-5 18-1,-1 28 2,-5 34-1,-1 35 1,-5 44-1,-4 47 0,2 20 0,-8 54 0,-3 42 1,-3 32-1,-4 34 1,-4 25-2,0 15 2,-3 5 0,1-8-1,2-23 1,3-31-1,2-34-1,4-37 0,6-38 0,5-40 0,4-41 0,5-38 1,1-40-2,8-34 2,0-36-1,4-29 2,3-18-1,4-4 1,1 7-1,1 19 1,-3 28 1,-4 37-1,-1 39 1,-5 47-1,-18 47-1,20 29 1,-20 47 0,-2 43-1,-3 31 0,-2 30 1,-4 24-2,0 9 2,0 1-1,2-12 0,0-23 1,7-36-1,8-33-1,3-44 1,9-40-1,2-48 1,6-41 0,3-38-1,5-38 1,-1-33 0,-1-26 0,-1-15 0,-3 0-1,-1 4 1,-5 21 1,-4 28-1,-8 34 1,-2 35 0,-8 45 0,0 46-1,-16 34 1,-1 49-1,-1 38 0,-3 37 1,-1 30-2,-1 21 1,1 11-1,3 0 2,2-12-1,5-26 0,3-27 0,5-38 0,4-28 0,4-39-1,-4-50 1,0 0-1,25-79 1,-9-26 0,0-39-1,4-38 1,0-27 0,3-17 0,-1-3-1,5 9 2,-2 23-1,-2 35 0,-5 37 1,0 50-1,-5 48 0,-3 45 0,-4 43 1,-8 49-1,-3 33 0,-6 33 1,-2 25-2,-5 10 2,0 5-1,-3-8 1,1-19-1,-1-30 0,4-31 0,5-36-1,3-36 1,9-56 0,5-24-1,10-57 1,8-43 0,6-39-1,5-33 1,4-28 0,3-9-1,2 6 1,-2 14 0,-3 35 0,-6 40 1,-7 50-1,-5 52 0,-7 54 1,-6 49-1,-9 48 0,-5 40 2,-7 31-2,-1 23 0,-6 10 0,-1-1 1,1-14-1,1-24 0,4-34 0,5-32-1,2-40 1,9-40 0,0-34 0,20-67-1,-2-30 1,7-40 0,2-33 0,1-30 0,7-20 0,-5-2-1,-3 6 1,0 17 0,-7 30 1,-4 37 0,-5 42-1,-6 43 1,-5 47-1,-7 41 1,-2 46-1,-5 43 1,-4 39 0,-4 30-2,-3 21 2,-2 9-1,0-3 1,5-17-1,-1-22 1,7-33-1,2-35 0,6-38-1,7-40 1,1-41 0,12-30-1,-3-44 1,7-45-1,0-33 1,4-35 0,2-21 0,3-12-1,0 0 1,0 16 0,-1 27 0,-3 35 0,-5 37 0,-1 38 0,-3 39 1,-12 28 0,9 61-1,-9 22 1,-2 27 0,1 34 0,-3 22-1,-3 22 1,0 8-1,-2-4 1,-2-10-1,0-25 0,2-25 0,0-33-1,2-33 0,5-33 1,2-33-1,6-49 0,3-36 1,3-35 0,4-43-1,4-35 1,3-28 0,4-12 0,0-2 0,0 15 0,-2 28 0,-3 37-1,-2 44 2,-6 55-1,-14 61 0,16 40 1,-18 61-1,-3 52 1,-6 38 0,-3 35 0,-4 24-1,-4 8 0,-1-7 1,1-20-1,4-31 0,6-43 0,3-40 0,9-48-1,5-47 1,10-46 0,4-41 0,10-47 0,0-37-1,5-37 1,2-32 0,2-15 0,1-5 0,-1 5 0,-4 15 0,-5 34-1,-6 32 2,-5 44 0,-7 48 0,-9 44 0,-6 43-1,-7 49 0,-9 47 1,-3 41 0,-6 31-1,-5 28 0,-2 15-1,-1 1 1,3-12 1,-1-23-1,10-33 0,6-39 0,8-44-1,7-45 1,4-43-1,18-37 1,0-46-1,7-44 0,0-40 1,6-34-1,1-22 1,1-15 0,-1-4 0,-3 9-1,-2 27 2,-6 33-1,-1 42 0,-9 42 1,-4 51 0,-7 38 0,-6 69-1,-3 41 1,-7 38 0,-5 43 1,-3 33-4,1 19 2,-2 8 0,0-4 0,5-21 2,2-35-2,9-34-2,5-45 2,6-49 0,9-45-1,7-43 1,9-51-1,2-40 1,5-33 0,0-39 0,4-32-1,-4-15 1,-4-6 0,-1 3-1,-6 19 1,-3 30 1,-6 34-2,-3 41 2,-5 51 0,-3 45 0,-5 50-1,-1 53 1,-6 49 2,0 41-3,-5 39 1,-3 26-1,-4 13 0,1-1 1,-3-12-1,3-29 0,4-39 0,3-42-1,10-51 1,4-50-1,10-47 0,9-45-1,7-47 1,3-38 0,5-36 0,0-33 1,5-19 0,-2-4-1,1 7 1,-1 17 0,-6 28-1,-3 35 2,-6 46 0,-5 50-1,-18 57 0,20 30 1,-20 57-1,-5 43 1,-6 39 0,-7 33-1,-4 20 0,-3 11 2,-4-2-1,1-16-1,-1-24 1,7-29-1,6-39-1,7-40 1,9-42-1,0-41-1,24-23 1,-1-44 0,6-39 0,3-37 0,4-35 0,0-32 1,3-17 0,-1-11-1,-2 5 1,-2 13 0,-5 29-1,-4 36 2,-7 38-1,-4 48 2,-8 46-1,-6 42 0,-6 46-1,-4 49 1,-8 41 2,-6 34-5,-4 33 4,-3 18-2,-1 6 0,-2-8 1,3-18 0,8-29-1,5-41 0,7-37 0,9-35-1,8-42 0,-6-36-1,34-31 0,-4-37 1,1-35 0,3-32 0,0-37 1,4-26 0,-4-20-1,-2-10 1,-3 1 0,-6 14 0,-3 22-1,-7 32 2,-3 37-1,-2 44 1,-5 46 0,-3 32-1,0 64 1,-5 41 0,-2 45 0,-6 39 0,-1 31-2,-4 17 2,-4 4 1,1-6-2,1-20 1,4-39-1,3-37-1,6-41 1,7-48-2,0-50 2,20-22-1,1-48 0,1-36 0,5-35 1,0-38-1,1-33 1,1-21 0,0-11-1,-2-3 1,-2 13-1,-4 23 2,-4 32-2,-1 38 1,-5 44 0,-4 39 1,-7 58-1,0 16 2,-6 58-1,-3 44-1,-1 39 1,-3 34-1,-5 31 1,2 14-1,-2 4 0,0-9 0,4-26 0,1-31 0,4-43 0,4-35-1,6-40-1,5-36 1,10-38 0,2-36 0,9-33 0,2-34 0,7-32 1,0-37 0,-2-23 0,0-12-1,-4-2 1,-3 8 0,-7 23-1,-4 33 2,-9 37-1,-1 43 1,-8 51-1,2 32 1,-16 70 0,0 35-1,-4 44 1,-4 37-1,-1 34 1,-2 20-1,0 4 0,4-4 0,3-22 0,10-30 1,2-41-1,8-36-1,8-48 1,4-36-1,13-38 1,2-38 0,7-36 0,4-30-1,3-35 1,1-34 0,1-25 0,-2-18 0,-5-6 0,-4 6-1,-3 16 0,-7 27 2,-8 36-1,-1 39 0,-8 48 0,-5 43 2,-5 47-2,-4 50 1,-4 48 0,-3 35-1,-4 42 1,-1 25-1,-1 16 1,0-1-1,3-13 0,1-22 0,3-32 1,5-40-2,4-40 0,3-35 1,6-35-2,-3-27 1,18-33 0,-3-28 0,4-37 0,1-28 0,7-31 0,0-34 1,2-20 0,-2-16-1,0 1 1,-2 6 0,-6 23-1,-1 31 2,-3 37-1,-6 40 1,-4 48-1,-5 41 1,7 52-1,-5 49 1,-4 45 1,1 36-2,-7 40 1,-1 20-1,-1 5 1,-3-5-1,2-24 1,2-32-1,0-36-1,6-42 0,8-47 0,6-37 0,10-35-1,3-36 1,4-29 0,1-36 0,7-39 0,-2-28 1,0-26 0,1-25 0,-5-6 0,-1 2 0,-2 10-1,-2 27 3,-5 35-2,-2 36 1,-6 41-1,-1 45 2,-11 40-1,11 62 0,-9 40 1,-6 44-2,-3 42 2,-4 30-2,-5 20 1,-2 10-1,-2-10 1,-1-16-1,4-33-1,3-36 0,9-41-1,1-36 0,15-31-1,-11-45 1,36-2-1,-11-39 0,5-21 1,1-28 0,5-23 1,-2-26 1,0-22 0,-3-19 0,-3-15 0,-4 0 1,-8-2 0,-4 13 0,-8 15-1,-4 30 2,-5 27 0,-4 36 1,-8 37-1,1 37-1,-7 40 0,1 47 0,-1 46 1,0 41-2,1 39 1,2 25-1,4 8 0,2-1 0,7-10 1,3-31-2,8-34-1,3-46-1,9-35 0,-2-44-1,10-30 0,-3-30 1,6-22-1,-2-28 2,-1-27 1,-3-21 1,-3-31 1,0-24 1,-5-21 0,-2-13-1,-4-9 1,0 11-1,-5 6 1,0 24 0,-4 26-1,2 38 1,-2 37-1,0 41 1,2 30-1,-5 50 1,3 42-1,0 42 0,-1 35 0,-3 30-2,-3 17 1,-2 10 1,1-1-2,-5-16 1,3-25-1,-3-36-1,6-30-1,-1-41 0,10-28-1,0-31 1,0-18-1,18-34 1,-2-13 1,2-18 0,9-22 1,3-16 1,2-17 1,3-23 0,-5-17 0,2-17 1,-6-13-1,-1-4 1,-13-9-1,-3 14 2,-5 7-2,-4 27 0,-4 25 1,1 31 0,-3 28-1,1 32 2,5 39-2,-5 27 1,6 38 0,3 28-2,1 32 1,-1 23-2,-2 25 1,0 6-1,-4 3 1,-5-9-1,-1-16 0,-1-22 0,-1-27 1,1-28-2,1-23-1,3-24 1,5-33 0,0 0 0,0 0 0,-4-54 0,4 2 1,-5-19 2,1-19 0,-6-9 0,-5-17 1,-3 1 0,-7-4-1,-4 5 1,-6 8-1,-1 16 0,-11 14 0,-2 16-1,-6 17 1,-6 12-1,-9 11 0,-4 8 1,-5 6-1,-2 5 0,0 1 0,4 1 0,7 1 1,9 2-1,9-1 1,16 3-1,16 5 0,20-11 1,7 32-1,22-14 0,14 2 0,13-4 0,10 0 0,10-8 0,5-10 1,-1-9-1,0-11 0,-5-6 0,-5-5 0,-5-1 0,-10 0 0,-4 3 0,-10 4 1,-5 5-1,-4 10 0,-7 4 0,-5 10 1,-20-2-1,16 34 1,-18-1-1,-7 17 0,-3 17 1,-13 25-1,1 18 1,-8 24-1,3 17 0,2 13 0,2 8 1,5-6-1,8-9 0,7-20 0,5-18-1,9-22 0,1-19 1,8-15-2,0-14 1,2-3 0,-2-4 0,0 5 0,-6-4 0,1-1 0,-4-8 0,-2-9 0,-7-25 1,0 0 0,0 0 0,16-49 0,-10 1 0,-3-6 1,5-4 0,4 4-1,-1 9 0,3 14 1,2 17-1,1 19 0,-1 18 0,-2 17 0,-1 16 0,-6 9-1,0 4 0,-7-1 1,-5-7-1,1-6 0,-7-14 1,2-10 0,9-31 0,-23 11 1,23-11-1,-23-47 1,14 0-1,-6-18 0,1-18 0,-9-24 1,-4-17-1,-8-20 1,-2-15 0,-10-9 0,-5-7-1,-5 2 0,-3 12 0,3 15 0,1 20 0,2 21 0,4 24 0,3 18 0,6 18 0,7 14 0,3 10 0,4 4 0,6 3 0,1 0 0,4-3 0,16 17 0,-27-29-1,27 29 1,-18-21-1,18 21 1,0 0-1,16-9 0,6 12 1,8 1 0,4 0-1,9-3 1,1-1 1,2-3-1,-4-3 0,-7-3 1,-4-1-1,-8-3 1,-7 2-1,-16 11 1,9-18 0,-9 18-1,-21-14 1,-4 6 0,-9 5-1,-15-1 1,-8 1-1,-15-3 0,-13 1 0,-8 1 0,-9-1-1,-8 3 1,-5 0 0,-2 0 0,1 2-1,-1 0 1,9 0 0,4 2 0,5-2 0,4 0-1,9 0 1,3 2 0,8 2-1,5 1 1,3 2 0,3 2 0,1 4-1,4 3 1,3-1 0,2 1 0,4-2 0,1 1 0,4-3 0,4 1-1,3-2 2,2-2-1,6-2 0,3-2 0,2-1 0,1-4 0,5-2 0,1-3 1,-2-2-1,2-3 0,0 0 0,0-3 0,0 0 0,0-1 0,2 1 0,0 1 0,16 12 0,-27-22 0,27 22 0,-22-20 0,22 20 0,-18-16 0,18 16 0,0 0 0,-21-23 0,21 23 0,-18-17 0,18 17 0,-24-21 0,24 21 0,-30-24-1,10 17 1,2-6 0,0 6 0,0-2 0,0 6 0,18 3 0,-28-4-1,28 4 1,-20-2 0,20 2 0,0 0 0,-16-5 1,16 5-1,0 0 0,0 0 0,0 0 1,0 0-1,-16-17 1,16 17-2,0 0-1,0 0 0,0 0 1,18 13 0,-18-13-2,32 11 3,-7-9-2,4-2 2,5 0 0,7-6 1,4 3 0,9-6 0,3 3 1,8-5-1,2 8 1,6-6-2,3 5 2,1 1-1,-2 1 0,-1 0-2,-4 0 2,-9-3-1,0-1 0,-5-1-1,-2-2 1,-2-3 0,0-3 0,-4 1 1,4-3-1,-1-1 0,-1 2 1,-2 0-1,-6 1 1,-5 3-1,-6 1 1,-8 2 0,-7 2 1,-16 7-1,-3-18 0,-19 7 0,-6 4 0,-14-2 1,-8 0-2,-9 3 1,-6 3-1,-5 4-1,-2 3 1,-3 3 0,-4 2 0,0 4 0,5 0-2,0-1 2,1 3 0,3-1 0,2-1-1,6-1 1,5-1 0,5 0-1,2-2 1,7 0 0,3-2 0,6 0-1,3-1 1,4-3 0,2 1 0,5 0 0,1-3 0,1-1 0,2 2 0,-1-2 0,17 0-1,-30 2 1,30-2 0,-32 4 0,15-3 0,1 3 0,0 1 0,-2-1 0,0 2 0,0-3 0,0 1 0,0-2 0,0 1 0,0-1 0,0 0 0,2 0 1,-2-1-1,2 3 1,0-2-1,16-2 0,-25 3 0,25-3 1,-18 0-1,18 0-1,0 0 1,-16 0-1,16 0 0,0 0 0,0 0 0,0 0 0,16 11 0,-16-11 0,32 18-1,-10-3 2,6-1-1,5 1 0,6-1 0,10 2 1,8 0 0,10-5 0,6 4 0,15-8 1,6 0-1,10-3 1,5-6-1,-3-2 1,0-5-1,-3-5 1,-4-1 0,-6 1 0,-5-2 0,-5 1 0,-4 3 0,-2-3 0,4 6 1,-1 0-2,5 0 1,-3-2-1,1-1 0,-4-3 0,-2 1 1,-8-1-2,-7-1 2,-8 2 1,-7 3-1,-13 0 0,-5 6 0,-8 3 0,-3 4-1,-18-2 1,20 11-1,-20-11 1,13 19-1,-13-19 1,5 18-1,-5-18 1,0 0 0,0 18 0,0-18 0,0 0 0,-21 4 0,4-2 0,-2-2-1,-6 4 1,-6 1-1,-7 2-1,-5 2 1,-5 6 1,-8 3-1,-3 3 0,-4 3-1,-2-1 1,2-1-1,4-1 1,7-2-1,9-3 0,7-5-1,16-4 1,20-7 0,0 0 0,11 18-1,20-11 1,4 0 0,9 4 1,2 0-1,5 0 1,-3 0 0,-3-1 0,-6-1 1,-8 0-1,-8-3 0,-5-1 1,-18-5-1,20 7 1,-20-7 0,0 0 0,-29 24 0,4-6 0,-13 5-1,-10 10 0,-11 3-1,-10 11 0,-8 5 0,-7 2 0,-4 4 0,-4 0 0,2-4 0,1-2 0,1-1 1,0-3-3,5-6 3,4 5-1,2-4 1,7-1-1,3-1 0,10 1 1,6-3-1,8-3 1,7 0-1,8-3 1,4-2-1,6-1 1,4 4-1,0 4 1,1 6 0,1 4 0,-1 6 0,2 6-1,0 1 1,2 1 0,0-3 0,4-5 0,0-7 0,1-9 0,2-7 0,2-11 0,-2-4 0,2-16 0,0 0 0,0 18 0,0-18 1,0 0-1,0 0 1,0 0 0,-19 9-1,19-9 1,-25-2 0,7 0-1,-6 0 0,-3 1 0,-5 1 0,-2 5 0,-2 4 0,-4 4-1,1 7 1,-2 1 0,3 3 0,2 3 0,2-4 0,3-3 0,6-6 0,5-1 0,20-13 0,-25 11-1,25-11 1,0 0-1,0 0 1,25 2 0,-3 0-1,9 3 1,6 0-1,5 3 2,8-5-1,0 6 0,0-3 1,-3-1-1,-2-1 0,-5-3 0,-5-1 1,-8 0-1,-5 0 0,-6-1 1,-16 1 0,16-2 0,-16 2 0,0 0 0,-16-2-1,-4-5 1,-7 3 1,-9-5-2,-7 4 0,-5-8-2,-4 4 2,-2-2 0,-2 4 0,2 3-1,6 1 1,5 1 0,5 4 0,6 1 0,7 3-1,5-1 1,20-5 0,-22 11 0,22-11-1,0 0 1,2 16-1,-2-16 1,27 15-1,-5-8 1,4-2 0,7 3 0,3-5 0,1 4 0,5-5 0,-3-2 0,-1 0 0,-2 2 1,-4-2-1,-5 0 0,-2 5 1,-1-5-1,-6-1-1,0 2-3,-18-1-5,32-7-13,-9 4-11,-5-14-2,9 3 1</inkml:trace>
  <inkml:trace contextRef="#ctx0" brushRef="#br3" timeOffset="115125">147 3865 16,'0'0'17,"0"0"-1,-20-16-2,20 16-1,0 0-2,0 0-2,-22-9-2,22 9-1,0 0-1,0 0-1,-16-16 0,16 16-1,0 0 0,-11-20 0,11 20 0,-9-16 0,9 16 0,-7-16 0,7 16-1,0 0 0,-7-20 0,7 20 0,0 0 0,0 0-1,0-18 1,0 18-1,0 0 1,0 0-1,0 0 0,0 0 0,0 0-1,0 0 0,0 0 1,0 0-1,0 0 1,0 0-1,9 20 1,-9-20 0,7 28 0,-1-8 0,-5 4 1,5 3 0,-4 2-1,1 7-1,-1-2 1,0 0-1,0-1 0,-2-1 0,1-3 0,1 0 0,0-2 0,2 0 0,-1-2 0,2 6 1,-1 0-1,0 5 1,-3 2-1,1 1 0,0 1 1,0 0-1,-2-6 0,-2 0 0,2-1 1,-2-1-1,2-3 0,-2 0 0,1-2 0,1 2 1,0 5-1,0 0 0,0 1 0,0-1 0,1 2 0,1 2 0,0-4 0,2 2 0,1-3 0,-3-3 0,3-1 1,-1-3-1,1-1 0,-1 0 0,-1 0 0,3 2-1,-4-1 1,3 1-1,-3-2 1,3 2-1,-3-2 1,2 0 0,-1-1 0,-3-2 0,2-1 0,-2 3 1,0-3-1,0 5 0,-2-1 0,2 0 0,-2 2 0,2 2 0,0-4 0,0 2 0,0-3 0,0-3 0,0-4 0,0-17 1,0 23-1,0-23 0,0 0 0,0 0 1,0 0-1,0 0 0,0 0-1,0 0-2,0 0-5,-10-29-3,17 9-17,-5-7-8,-2-7-2,3 0 2</inkml:trace>
  <inkml:trace contextRef="#ctx0" brushRef="#br4" timeOffset="121219">82 3595 6,'0'0'14,"0"0"-1,0 0 0,0 0-2,-5-16-1,5 16-1,0 0 1,0 0-2,0 0-2,0 0 0,0 0 0,0 0-1,-6-17 0,6 17-1,0 0 0,0 0-1,0 0 0,0 0 0,-2 17-1,2-17 0,0 0-1,0 19 0,0-19 1,0 0-1,0 24 0,0-24 0,-1 22 1,1-6-1,-4 2 1,2 3 0,-3 3-1,1 7 1,-1-3-1,1 5 0,1-2 0,-1 1-1,2 1 0,2-3 0,-2-1 0,2-2 0,0 0 0,0 0 0,-1-1 0,1-1 0,0-2 0,-2 1 0,4-1 0,-2-1 0,1-1 0,1-1 0,0 0 0,0-2 0,0 0 0,1 0 0,-3-18 0,4 31 1,-4-31-1,2 27 0,-1-11 0,-1-16 1,0 31-1,0-13 0,0 2 0,2 1 0,-4 1 0,4 3 0,-2-1 0,0 1 0,0 2 0,0 0 1,0 0-1,0 2 0,0 0 0,0 0 0,-2 3 0,2-1 0,0 0 0,0-3 0,0 1 0,0 0 0,0 0 0,2-4 0,-2 1 0,2-3 0,2 0 0,-3-1 0,3-2 0,-2 2 0,1-3 1,1 1-1,-2 2 0,0 1-1,-1 1 1,1 1 0,0-2 0,0 5-1,0-5 1,-1 2 0,3-3 0,0 0 0,-3-3 0,3-1 0,-2-1 0,-2-17 0,5 30 0,-5-30 0,5 29 0,-3-13 0,-2-16 1,6 33-1,-6-15 0,1 2 0,1 1 0,-2 1 1,0 0-1,0-2 0,-3-1 0,1 1 0,2-2 0,-2 0 0,0 0 0,0 0 0,2-1 0,0-1 0,0 2 0,0-2 1,-1 0-1,1 1 0,0-17 0,-2 30 0,2-30 0,-2 31 0,-1-15 2,1 2-2,0-2 0,0 1 0,0 1 0,1-2 0,-3 0 0,2 0 0,2-16 0,-3 28 0,3-28 0,-4 19 0,4-19 0,0 0-2,0 0 0,0 0-4,0 0-9,0 0-21,0 0 0,-4 17 0,4-17 1</inkml:trace>
  <inkml:trace contextRef="#ctx0" brushRef="#br4" timeOffset="122875">139 3523 15,'0'0'24,"0"0"-1,-23-15-3,23 15-2,0 0-5,0 0-2,-23-9-3,23 9-3,0 0-1,0 0-1,0 0-2,0 0 0,25-9 0,-25 9 0,27-5 0,-6 3 1,1-3-1,5 3 1,0-2-1,3 2 0,3 1 0,3-1 0,3 2 0,2-2-1,4 2 1,6 0 0,1-2-1,3 2 1,3-3 0,3 3 0,0-2 0,2 2-1,0 0 1,0 2 0,-1 1-1,3 3 0,-2-1 1,0 0-1,0 1 2,1-3-2,1-3 0,3-3 1,2-3-1,-2 3 1,4-4-1,0 1 1,-2-1-1,2 3 1,-4 1-1,-1 6 1,-6-3-1,0 2 0,-2-2 0,-3 4 0,-2-1 0,-2 1 1,-4 0-2,-3-3 2,0 5-2,-2-1 1,-7 1 1,0 1-1,0-2 0,0 1 0,0-3 0,-2-1 0,2 0 0,0-2 0,0-2 0,-2 0 0,-2-1 0,2 1 0,-3 0 0,-1 0 0,-1 2 0,-2 2 0,2-2 1,-4 0-1,2 2 0,-2-2 0,0 0 0,-2-2 0,1 2 0,-1-2 0,-1 0 0,-1 1 0,-1 1 0,-2-2 0,0 2 0,-2 0 0,0 2 0,-16-2 0,31 3 0,-15-1 0,0 2 0,0-3 0,4 1 0,2 0 0,-3 0 0,1-2 0,0 2 0,0-1 0,-2-1 0,3 2-1,-5-2 2,2 2-1,2 0 0,0 0 0,1 0 0,3-1 0,1 3 0,-2 0 0,2 1 0,0-1 0,2 1 0,-2-1 0,2 1 0,-1-1 0,1-3 1,-2-1-1,0 0 0,-2-1 0,2-1 0,-1 0 0,-1-2 0,0 3 0,1 1 0,-1 0 1,2 0-1,0 3 0,-1 1 0,1-1 0,0 1 0,0-2 0,0 0 0,4-2 1,1-2-1,1 0 0,3-3 0,-2-1 0,3 1 0,-5 1 0,2-1 0,-3 3 0,-4-2 0,-3 4 0,-4 0 0,-18 0 0,25 2 0,-25-2 0,0 0 0,16 2 0,-16-2 0,0 0 0,0 0 0,0 0 0,0 0 0,0 0 0,0 0 1,0 0-1,0 0 0,0 0 0,0 0 1,0 0-1,7 18 0,-7-18 1,-3 22-1,-1-6 0,2 6 0,-1 3 0,-1 2 0,1 2 0,-1 0 0,2-1 0,0-1 0,1 2 1,1-2-1,1 2 0,-1 0 0,2 2 0,-2 1 0,2 4 0,-2 2 0,-2 2 0,0 1 0,-1-1 0,-1 2 0,-1-1 0,-2-3 0,-1 0 0,1 0 0,2-4 1,0 0-1,1 1 0,0-3 0,3 0 0,1 1 0,0-1 0,-2 1 0,2 1 0,-2 0 0,0 1 1,-1-3-1,-1 2 0,0-1 0,-1-2 0,0-1 0,-1-3 1,3-1-1,-3-3 0,3 0 0,-1-1 0,0 0 0,3-1 0,-3 1 1,2 0-1,0 1 0,1-1 1,1 1-1,-2-1 0,2 3 1,0 0-2,0-1 1,2-2 0,-2 1 0,1-1 0,-1-3 0,0 3-1,2-6 1,-2 1 0,0-1 0,2 2 0,-2-2 0,0 2 0,2 0 0,0 2 0,-2 2 0,3-3 0,-1 5 0,0-1 0,0 1 0,1-1 0,-1 3 0,-2-3 0,2 0 0,0 3 0,-2-3 0,1 2 0,1-1 0,0 1 0,2-3 0,-3 3 0,3-3 0,3 1 0,0-1 0,1-1 0,-3-1 0,0 2 0,1-2 0,-3 1 0,-1-1 0,-4-2 0,-1 0 0,-1-1 1,4-17-1,-9 23 0,9-23 0,-11 16 0,11-16 0,0 0 0,0 0 0,-5 20 0,5-20 0,0 0 0,11 24 0,-11-24 0,9 18 0,-9-18 0,9 18 0,-9-18 0,0 0 0,7 16 0,-7-16 0,0 0 0,0 0 1,0 0-1,-16 5 0,16-5 0,0 0 0,0 0 0,0 0 0,-16 15 0,16-15 0,0 0 0,0 0 1,-15 20-1,15-20 0,0 0 0,0 0 0,0 0 0,-20 10 1,20-10-1,0 0 0,-18 4 0,18-4 0,-17 2 0,17-2 0,-24 3 0,24-3 0,-29 2 0,13-2 0,-2 0 0,-3 0 0,-1-2 0,-3 1 0,-2-1 0,-2-2 0,-3 1 0,-2-1 0,-2 0 0,-4 3 0,-1-1 0,2 0 0,-1 0 0,-1 2 0,1 0 0,1 0 0,3-2 0,0 2 0,4-1 0,-2-3 0,1 2 0,1-2 0,0 1 0,-3-1 1,1 1-1,2 1 0,-2 0 0,-2 0 0,4 2 0,-1-2 0,3-1 1,-1-1-1,2-1 0,1-2 0,1-2 1,0 0-1,0 0 0,-2-2 0,2 2 0,-3 0 0,1 0 0,0 3 0,2-1 0,0 2 0,0-1 0,2-1 0,2 2 0,0-1 0,1-1 0,-1 0 0,3 0 0,-2-2 1,1-2-1,-3 2 0,1-2 0,2 0 0,-3 2 0,3 0 0,-4 2 0,1 3 0,-1 1 0,2 1 0,-1 2 0,-1 0 0,2 2 0,-2 1 0,0-1 0,-2 0 0,1 1 1,0-1-1,-3 0 0,-2-2 0,-1 2 0,0 1 0,-2 1 0,-2 0 0,1 1 0,-2 2 0,-1 0 0,2 2 0,0-1 0,-2 1 0,3-2 0,-5 2 0,2-2 0,-3-1 0,0-1 0,-1-1 0,-1-3 0,-3 1 0,1 0 0,-4-2 0,-1-2 0,-2 2 0,-2 0 0,0 4 0,-5-1 0,0 1 0,-1 1 0,-1 1-1,0-1 1,2 1 0,-4-3 0,0-1 0,0 0 0,-1-4 0,-3 0 0,-1 0 0,2-1 0,-3-1 0,5-1 0,3-2 0,1-1 0,5 1 0,4-2 0,6 2 0,4-2 0,0 2 0,3 0 1,4 1-1,5 1 0,2 1 0,4-1 0,1 3 0,6 0 0,16 2 0,-20-4-1,20 4 1,0 0 0,0 0-1,0 0 0,0 0 1,0 0-1,0 0 1,0 0-1,0 0 0,0 0 0,22 8-3,-22-8-3,34 7-12,-7-7-19,4-11 1,3-5-2,-2-18 1</inkml:trace>
  <inkml:trace contextRef="#ctx0" brushRef="#br4" timeOffset="127687">1666 4206 19,'0'0'25,"0"0"-4,-18-12-4,18 12-3,0 0-5,0 0-1,0 0-2,-20 0 0,20 0-2,0 0 0,-7 16-1,7-16-1,-11 31-1,6-8 0,3 6-1,-3 9 0,3 3 1,-2 6-1,3 2 0,-1 7 0,0-2 0,0 0 0,2 0 1,-2 0-1,2-3 0,0-1 0,0-1 0,0-6 1,2-1-1,0-4 1,0-2-1,0-7 0,-2-2 1,0-6 0,0-3-1,0-18 1,-2 27-1,2-27 1,-4 17-1,4-17 1,0 0-1,0 0 1,-11 16 0,11-16-1,0 0 0,0 0 0,0 0-2,0 0-3,-7-18-2,7 18-10,7-18-13,-7-6-4,9 5 2</inkml:trace>
  <inkml:trace contextRef="#ctx0" brushRef="#br4" timeOffset="128344">1607 4286 4,'0'0'15,"0"0"-2,9-16-2,-9 16-1,0 0-1,0 0 1,0 0-1,21-8 0,-21 8-1,0 0-1,20-3 0,-20 3-2,25-2 1,-5 2-2,-2-4 1,9 4-1,-2-5 0,6 5 0,-3-4-1,8 6 0,-3-4-1,4 4 0,-1 0 0,0 1-1,0-1 0,2 2-1,-1 1 1,1 1 0,0-1-1,0 1 1,1-1-1,4 0 0,-3 1 1,1-4-1,-1-1 1,1-2-1,-3-3 0,1-1 0,-7-3 1,1 1-1,-5 0 1,-1 2-1,-3 1 0,-5 0 0,-2 2 0,-17 2 0,23 0 0,-23 0 0,0 0 1,16 4-1,-16-4 0,0 0 0,0 0 0,0 0 0,0 0 0,0 0 0,16 6 0,-16-6 1,0 0-1,0 0 0,0 0 0,0 0 0,18 1 0,-18-1 0,0 0 0,0 0 0,0 0 0,0 0 0,0 0 1,0 0-1,0 0 0,0 0 0,0 0 2,0 0-2,0 0 0,7 18 0,-7-18 0,0 0 0,0 26 0,0-26 0,0 27 1,2-11-1,-2 4 0,0 1 0,-2 3 0,1 1 0,-3 0 0,0 1 0,1-3 1,-1 2-1,-3-5 0,2-2 0,-1 2 0,1 2 0,0 1 0,1 1 1,-1 1-2,1 2 1,0 2 0,1 0 1,-1-2-1,2-4 0,-1-1 0,1-4 0,0-2 0,0 0 0,2-16 0,-3 26 0,3-26 0,0 25 0,0-25 0,0 29 0,0-29 0,3 29 0,-3-13 0,0-16 0,2 29 0,-2-29 0,0 28 1,0-28-1,0 26 0,0-26 0,0 27 0,0-27 0,4 25 1,-4-25-1,7 31 0,-5-13-1,1-2 1,-3-16 0,4 29 0,-4-29 0,4 23-1,-4-23 1,0 18 0,0-18 0,0 0 0,3 26 0,-3-26 0,2 21 0,-2-21 0,4 22 0,-4-22 0,3 20 0,-3-20 0,0 0 0,0 0 0,4 16 0,-4-16 0,0 0 0,0 0 0,0 0 0,0 0 0,0 0 0,0 0 0,0 0 0,0 0 0,0 0 1,0 0-1,0 0 0,0 0 1,0 0 0,0 0 0,0 0 0,0 0 0,0 0 0,0 0 0,0 0 0,-16 9 0,16-9-1,0 0 1,-24 4-1,24-4 0,-23 1 1,23-1-1,-29 4 0,11-4 0,-2 2 0,1 0 1,-5-1-1,1 1 0,0-2 0,-4 2 1,0 0-1,-2 0 0,2-1 0,0 1 0,0 2 0,-2-2 1,1 1-1,-1-1 0,0 0 1,1 0-1,-3-1 1,2-1-1,1 0 1,1 0-1,1 0 0,3 0 0,2 2 1,1 0-1,2 0 0,0-2 0,0 4 0,2-4 0,-4 1 0,2 1 0,-4 0 0,5-2 0,-3 0 1,0-2-1,0 2 0,2-2 0,2 1 1,16 1-1,-27-4 0,27 4 0,-23-2 0,23 2 0,-16-2 0,16 2 0,0 0-1,-22-2 1,22 2 0,-16-3 0,16 3 0,-20-4 0,20 4 0,-18-3 0,18 3 0,-16-4 0,16 4 0,0 0 0,0 0 0,-16-4 0,16 4 0,0 0 0,0 0 0,0 0 0,0 0 0,0 0 0,0 0 0,0 0 0,-18-1 0,18 1 0,0 0 0,0 0-1,0 0-1,0 0-2,0 0-2,0 0-9,0 0-22,0 0-1,18-9 0,-18 9 0</inkml:trace>
  <inkml:trace contextRef="#ctx0" brushRef="#br4" timeOffset="134469">7479 3841 4,'0'0'16,"0"0"-2,0 0 1,0 0-2,0 0 0,4-17 0,-4 17-1,0 0-2,0 0-1,0 0-2,0 0-1,0 0-2,-6 17 0,6-17-1,0 0-2,0 0 1,0 0 0,0 0 1,0 0-1,0 0 1,0 0-1,0 0 0,0 0 0,0 0-1,0 0 1,-13 20-2,13-20 1,-8 21-1,6-4 0,2-17 1,-11 29-1,11-29 0,-12 33 1,6-13-1,0-1 0,3 6 2,-3-2-2,2 8 0,2 2 1,0 2-1,0 2 0,2 0 0,0-1 0,0 1 0,2 0 0,-2-4 0,2-2 0,0-2 0,0-4 0,0 0 0,2 0 0,-2 2 1,1 4-2,-1 0 2,0 8-2,-2 2 2,0 3-2,0 3 1,-2 3 1,0-4-1,-1 1 0,-1-1 0,0-3 0,0-3 0,2-3 0,-2-6 0,4-2 0,-2-4 0,2 0 0,2 1 0,0-3 0,2-2 0,-2 2 1,2 4-1,-2-1 0,0-1 0,0 0 0,-2-4 0,0 0 1,-2-1-1,2-1 0,-2-1 0,2-1 0,-2 0 0,2 1 0,2 1 0,-2 2 0,2 3 0,-2-1 0,0 4 1,0 0-1,0 0 1,-4 0-1,0-2 1,2-3-1,-2-1 0,0-4 1,2 3-2,0-1 1,1 0 0,1-1-1,0 1 1,0-1 0,0 1 0,0 2 0,0-21 0,-2 31 0,2-31 0,-4 27 0,4-27 0,-6 26 0,6-26 0,-4 21 1,4-21-1,0 0 0,-6 21 0,6-21 0,0 0 0,0 0 0,-2 19 0,2-19 0,0 0 0,2 26 0,-2-26 0,0 27 0,0-27 0,2 29 0,-2-29 0,-2 23 0,2-23 0,0 0 0,0 0 1,0 17-1,0-17 0,0 0 0,0 0 1,0 0-1,0 24 0,0-7-1,0 4 1,0 2 0,-2 3-1,0-1 1,2-2-1,-3-6-1,3-17-1,-2 22-1,2-22-1,9-22-5,9-5-21,1-9-4,0-19 0,6-5 1</inkml:trace>
  <inkml:trace contextRef="#ctx0" brushRef="#br4" timeOffset="135969">7612 3917 4,'0'0'25,"-35"0"-3,18 4-4,17-4-2,-31 4-5,31-4-2,-23 5-1,23-5-2,0 0-1,-17-5-1,17 5 0,0 0 0,0 0-1,-19-16 0,19 16 0,0 0-1,0 0-1,0 0 0,0 0 0,0 0-1,17-17 0,-17 17 0,29-4-1,-8 4 2,2 0-1,2 0 0,2 0 1,4 2 0,2-4 0,3 0-1,5-2 2,1 2-1,2-2 0,3 4 0,-1-2 1,2 2-1,-2 0 1,2 2-1,-3 0 0,-3 2 0,1 0 0,-1 4 0,-2-3 1,-1 3-1,-1 0-1,-1 2 1,0-3-1,-1 1 1,-1-4 0,0-2 0,-5 0-1,5-4 1,-4 0 0,-2 0-1,-4 0 1,0 2 0,-6 2-1,1 2 1,-20-4-1,30 4 0,-30-4 0,31 7 1,-14-3-1,1-2 0,1-2 0,0-2 0,4 4 0,3-4 1,2 2-1,1-2 0,2 0 1,0 0-1,0 2 0,2 2 0,-3 2 0,5 0 1,-6-2-1,4 0 0,-1 0 0,1-4 0,2-2 0,-2 4 0,1-6 0,-1 6 0,2-5 0,-4 5 0,1-4 0,-3 8 0,0-4 0,0 0 0,0 3 0,2-5 1,0 4-1,-1-4 0,1 1 0,2-3 0,-4 2 0,2-6 0,-4 4 0,0-2 0,0 2 0,-2 1 0,0 1 0,0 0 1,0 0-1,-2-2 0,2 2 0,-2 0 0,-2 0 0,0 0 0,1 0 0,-3 0 0,0 0 0,4 0 0,2 2 0,-2-2 1,4 2-1,0-1 0,2 1 1,0-2-1,0 2 0,-2 0 0,-2-2 0,2 0 0,-2 0 0,0 2 0,0-2 0,0 0 0,2 0 0,0 0 0,0-2 0,2 4 0,2-2 1,0 0-1,-4 4 0,0 0 0,0 0 0,0 0 0,-2 0 0,-2 0 0,0-2 0,0 2 0,2-2 0,0 0 0,0 0 0,-2 2 0,2-2 0,-2 2 0,1 0 0,-1 2 0,0-3 0,-2 1 0,2-2 0,2 0 0,-2 0 0,2-2 1,2 2-1,-2-1 0,0 1 0,4 0 0,0 1 0,-2 1 1,-2 2-1,0 0 0,-2 0 0,2 0 0,-1 0 1,-5-4-1,-2 0 0,1 0 0,-1-2 1,-17 2-1,31-6 0,-31 6 0,25-6 0,-25 6 0,21-6 0,-21 6 0,19-3 0,-19 3 0,19-6 0,-19 6 1,22-4-1,-22 4 0,19-4 0,-19 4 0,0 0 0,21 0 0,-21 0 0,0 0 0,0 0 0,0 0 0,0 0 1,0 0-1,0 0 0,0 0 0,2 27 0,-2-27 0,-2 23 0,2-5 0,-2 1 0,2 0 0,-2 3 0,2-1 1,-2 2-2,0 4 2,0 2-1,1 2 0,-1 4 0,0 0 0,0 2 0,0 0 0,2-1 0,-2-1 0,4 0 0,0 0 0,0-4 0,0 2 0,0 1 0,-1 1 0,1 2 0,-2 0 0,0 0 0,-2 1 0,1-1 0,-1 4 0,0-6 0,0-1 0,-2 1 0,2-2 0,0 2 0,0-2 0,-2 0 0,2 2 1,-1-3-1,1-3 0,-2-1 0,2 1 0,0-2 0,0-4 0,0 0 0,2-2 0,0-1 0,0 3 0,0-2 0,0-1 0,2-1 0,-2 0 0,0 3 0,0-1 0,0-2 0,0 3 0,0-1 0,0-2 0,0 1 0,0-1 0,0-19 0,4 31 0,-4-31 0,2 29 0,-2-29 0,2 33 1,-2-16-1,0 3 0,0-1 0,2 2 0,-2 0 0,0 3 0,0-1 0,0 2 0,0-2 0,0 2 0,0-1 0,0 1-1,0-2 1,-2 0 0,2 0 0,0-3-1,-2-1 1,2-1 0,0 1 0,0-2 0,0 3 0,0-1 0,0 0 0,2 1 0,0-1 0,-2 2 1,2 1-1,-1-3 0,1 0 0,0-1 0,0-1 0,-2-17 0,4 25 0,-4-25 0,0 0 0,4 22 0,-4-22 0,0 0 0,0 0 0,0 0 1,0 0-1,0 0 0,0 0 0,10 21 0,-10-21 0,0 0 0,3 19 0,-3-19 0,0 0 0,4 24 0,-4-24 0,0 0 0,0 21 0,0-21 0,0 0 0,0 0 0,0 0 0,0 0 0,0 0 0,0 0 0,0 0 0,0 17 0,0-17 0,0 0 0,-4 18 0,4-18 0,0 0 0,-7 21 1,7-21-1,-6 17 0,6-17 0,0 0 0,-14 20 0,14-20 0,0 0 1,0 0-1,-23-2 0,23 2 0,-17-10 0,17 10 0,-23-8 0,23 8 1,-29-11-1,29 11 0,-33-10 0,14 6 0,-2-2 0,0 1 0,-8 1 0,-2 0 0,-2 2-1,0 0 1,-3 4 0,-1 0 0,1 2 0,-1 0 0,4-1 0,0 3 0,3-4 0,-1 2 0,4-4 0,0 0 0,0 0 0,0-2 0,0 0 0,0 2 0,-2 0 0,0 0 0,-2 2 0,4-2 0,2 0 0,-2 0 0,4 0 0,-2 0 0,4-2 0,-2 2 0,2 0 0,-6 2 0,2 2 0,-4 0 0,2 2 0,-2 1 0,0 1 0,-2 2 0,0-2 0,-1-1 0,-1-1 0,0 0 0,0-2 0,-3-2 0,-3 0 0,3-2 0,1 0 0,-2 2-1,1-2 1,-1 3 0,2 1 0,3 2 0,-1 0 0,-2 2 0,2-1 0,-3-1 0,1-2 0,-1 0 0,-3-2 0,2-2 0,-1-2 0,3 0 0,1 0 0,1 0 0,0 0 0,2 0 0,2 2 0,2-2 0,0 2 0,0 0 0,0 0 0,2 0 0,2-2 0,0-1 0,2-1 0,-2-2 0,2 0 0,-1-4 0,-1 1 0,0-3 0,-2 2 0,0 1 0,0-3 0,-2 4 0,0 3 0,0-1 0,0 0-1,2 2 1,-2 0 0,2 0 0,-2-3 0,-2-3 0,2 4 0,-4-2 0,-1 1 0,-3-3 0,-2 4 0,1 4 0,-1 2 0,1 2-1,-1 0 1,2 4 0,1 2 0,1-1 0,4 1 0,2-2 0,0 0 0,0 0 0,2-3 0,-2-1 0,2-2 0,-2-2 0,-4 2 0,2 0 0,0 0 0,-1 2 0,1 0 0,0 0 0,4 0 0,-2 2 0,4-2 0,-1 2 0,1-2 0,4 0 0,-2 0 0,2 2 0,-3-3 0,1 3 0,-2 0 0,0-2-1,2 2 1,0-2 0,-1 0 0,1-2 0,2-4 0,2 2 0,-1-4 0,18 6 0,-31-9 0,31 9 0,-25-10 0,25 10 0,-21-6 0,21 6 0,0 0 0,-23-4 0,23 4 0,0 0 0,-17-6 0,17 6 0,0 0 0,-18-11-1,18 11 1,0 0-2,-17-16-1,17 16-4,-8-23-17,8-2-13,6-18 0,6-13-2,1-25 1</inkml:trace>
  <inkml:trace contextRef="#ctx0" brushRef="#br4" timeOffset="140547">9319 4623 24,'0'0'28,"19"-21"-6,-19 21-2,14-18-4,-14 18-4,0 0-2,0 0-1,0 0-2,0 0-2,-18 16-2,5 3 0,-2 8-2,-9 4-1,-1 10 0,-3 1 1,-5 11-1,-4 1 0,-1 8 0,-3 2 0,3 3 0,-3 1 0,5-2 1,-1-4-2,6-6 2,2-6-1,4-7 0,2-4 0,2-8 0,4-6 0,1-4 0,5-2 0,11-19 0,-20 29 0,20-29 0,-13 18 0,13-18 0,0 0 1,0 0-1,0 0 0,0 0 0,0 0 1,0-20-1,0 20 0,11-31 0,-3 14 0,2-2 0,-1-3 1,3-3-1,-1 0 0,5-6 0,-1-4 0,3-3-1,3-5 1,0-7 0,4-4 0,2-3-1,4-3 1,2 0 0,-1 2 0,3-2 0,-2 4 0,-2 0 0,-1 4 0,-3 5 1,-5 7-1,-5 5 1,-5 8-1,-3 6 0,-9 21 1,10-22 0,-10 22-1,0 0 0,0 0 0,0 0 0,0 0 1,0 0-1,0 0 0,0 0 0,0 0 2,0 0-2,21 14 1,-21-14 0,17 11 0,-17-11 0,20 24 0,-20-24-1,23 31 1,-10-10 0,-1-2 0,1 5 0,1-1 0,3 2-1,-2-4 1,3 2 0,1 3 0,2-1-1,-1 0 1,3 2-1,-2 0 0,0 2 1,0 0-1,0 0 0,-3 2 1,-3-2-1,3 0 0,-1 2 1,-2-8-1,1 1 1,-3-3-1,3 0 0,3-2 0,0 1 1,0-3-1,3 3 0,-3 3 0,0 0 0,0 0 0,1 0 0,-1-1 0,-2-1 0,1-4 0,-1-3 0,-17-14 0,31 23 1,-31-23-1,27 18 0,-27-18 0,23 19 0,-23-19 0,19 19 0,-19-19 0,17 20 0,-17-20 0,16 17 0,-16-17 0,0 0 1,0 0-1,17 18 0,-17-18 0,0 0 0,0 0 0,0 0 0,0 0 0,10 21 0,-10-21 0,0 0 0,2 19 0,-2-19 1,0 0-1,0 0 1,0 0-1,0 0 1,0 0-1,0 0 1,0 0-1,-25 14 1,25-14-1,-29 2 0,10 0 0,-1 1 0,-5 3 0,2 0 0,-2 0 0,-2 2 0,2-3 0,-2-1 0,0-2 0,-2 0 1,0-4-1,2-2 0,-2-1 0,-1 1 0,-1-2 0,-2 0 0,2 0 0,0 2-1,1 1 1,-3-1 0,2 2 0,0-2 0,2 2 0,0-2 0,2 0 0,2 0 0,2 0 0,0 3 0,2 1 0,0-2 0,1 4 0,1-1 0,0 1 0,0 0 0,-4 0 0,1 0 0,-1 0-1,0 2 1,-2-2 0,2 0 0,0-2 0,-2 2 0,6-2 0,-1 0 0,3 0-1,0 0 1,17 0 0,-27-4 0,27 4 0,-22-2 0,22 2 0,0 0 0,-21 0 0,21 0 0,0 0 0,0 0 0,0 0 0,-17 8 0,17-8 0,0 0 0,0 0 0,0 0 0,-17 6 0,17-6 0,0 0 0,0 0 0,0 0 0,-18 3 0,18-3-1,0 0 0,0 0-1,0 0 0,0 0-2,0 0-1,-6 24-4,6-24-8,0 0-19,29-4-1,-9 0 2,8 4 0</inkml:trace>
  <inkml:trace contextRef="#ctx0" brushRef="#br5" timeOffset="186765">5437 261 3,'-19'10'17,"19"-10"-1,0 0-2,-23 6-2,23-6 0,-20 4 0,20-4-3,-17 4-1,17-4-2,0 0-2,0 0-1,0 0-2,0 0 0,0 0-1,21 9 0,-2-15 1,6-1 0,2-7-1,6-3 1,0-6 0,4-3 0,-3-5 0,1 2-1,0-4 1,-5 3-1,-3 2 0,-2 3 1,-5 4-1,-20 21 0,27-25 0,-27 25 0,0 0 1,0 0-1,0 0 0,0 0 0,0 0 1,0 0-1,0 0 0,0 25 0,0-25 0,-6 25 0,4-7 0,-2 1 0,2 6 0,2 2 0,-2 2 0,2 2 0,0 6 0,2 0 0,0-1 0,0-1 0,2 0 1,0-4-1,0 0 0,-2 0 0,-1-6 0,1 2 0,0-5 0,-2 1 1,-2-4-1,-1 0 0,-1-1 0,4-18 1,-12 25-1,12-25 1,-15 19 0,15-19-1,-18 18 1,18-18 0,-21 15-1,21-15 1,-25 16-1,25-16 1,-27 15 0,27-15 0,-27 12 1,27-12-1,-29 10 0,29-10 0,-25 5 0,25-5 0,-21 2 0,21-2 0,-17 2-1,17-2 1,-18 0-1,18 0 1,0 0-1,-23 2 1,23-2-1,-17 2 1,17-2 0,0 0-1,-19 2 1,19-2 0,0 0-1,0 0 0,0 0 0,0 0 1,0 0-1,0 0 0,17-8 0,-17 8 1,29-4-1,-12 2 1,4 1 0,3-3 0,-1 2 0,2 0 0,2 0 0,2 2-1,-1-2 1,5 0 0,0 2 0,0-2-1,-1 2 1,-1 0-1,-2 0 0,-2 0 1,-9 0-1,1 2 2,-19-2-2,19 4 0,-19-4 0,0 0 1,0 0 0,0 0-1,0 0 1,0 0 0,0 0 0,0 0 0,0 0-1,0 0 0,0 0-1,-19 11-3,19-11-5,0 0-6,0 0-16,0 0-6,-6 22 2,6-22 0</inkml:trace>
  <inkml:trace contextRef="#ctx0" brushRef="#br5" timeOffset="190203">5447 3143 24,'0'0'28,"27"-31"-6,-18 11-3,10 9-5,-19 11-4,33-18-2,-33 18-2,39-7-1,-16 9-1,2 3-2,2 1 0,0 4 0,-2 0-1,0 1-1,-6 3 1,-3 3 0,-7 4-1,-3 5 1,-8 5 0,-6 5-1,-5 1 1,-2 4-1,-5-5 1,-1 1-1,4-8 1,-1-2-1,18-27 1,-21 27 0,21-27 0,0 0 1,0 0 1,0 0-1,29-17 1,-10 11 1,1-2-2,3 5 0,0-1 0,2 8-1,-2-1 0,2 7-1,0 0 1,2 3-1,-2 1 0,0 1 1,2 1-1,-2 1 0,0 3 0,0 1 0,-5 4 0,-3 0 0,-2 4 0,-7 4 0,-4 2 1,-8 2-1,-9 0 0,-7 1 0,-9 3 1,-7 1-1,-7-3 1,-5-2-1,-6-4 1,0-6 1,-3-6-1,-1-7 0,2-12 1,0-6 0,2-10-1,10-1 0,1-7 0,9 1 0,7 2-1,4 1-1,23 18-3,-24-21-4,24 21-19,0 0-11,18 14-1,-18-14 1</inkml:trace>
  <inkml:trace contextRef="#ctx0" brushRef="#br5" timeOffset="191531">12745 3301 27,'0'-23'31,"-10"-2"2,4 6-9,6 19-8,0 0-4,0 0-4,-21 5-3,15 13-2,-2 7-1,3 12-1,-7 3 0,3 11 0,-3-1 0,0 8 0,-1-4 1,1 1 0,1-13-1,1-3 0,4-8 0,3-6-1,3-6 1,0-19-1,11 23 0,-11-23 0,29 10 1,-12-10-1,10-2 0,4-2 1,0-3-1,4 1 0,1-4 1,-1 2-1,2 1 0,-1-1 0,-7 0 0,-2 0 0,0-1 0,-6-1 0,0-2 1,-1-1-1,-20 13 0,29-31 0,-16 14 0,-3-3 0,-10 20 0,13-33 0,-13 33 0,6-25 0,-6 25 0,0 0 1,-4-17-1,4 17 0,0 0 1,0 0-1,-17 4 1,17-4-1,-10 19 1,4-2-1,-1 7 1,3 5 0,-4 7 0,4 9-1,-2 1 1,1 7 0,-3 1-1,2 4 1,-2-2-1,3-2 1,-1-2-1,-2-3 0,2-3 0,3-5 1,-1-4-1,2-6 0,0-6 0,2-6 0,0-19 1,0 25-1,0-25 0,0 0 0,0 0-2,0 0 0,0 0-3,0 0-6,25-11-18,-25 11-7,19-24-1,-19 24 2</inkml:trace>
</inkml:ink>
</file>

<file path=ppt/ink/ink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3-07-06T20:01:18.265"/>
    </inkml:context>
    <inkml:brush xml:id="br0">
      <inkml:brushProperty name="width" value="0.00882" units="cm"/>
      <inkml:brushProperty name="height" value="0.00882" units="cm"/>
      <inkml:brushProperty name="color" value="#FFFFFF"/>
      <inkml:brushProperty name="fitToCurve" value="1"/>
    </inkml:brush>
  </inkml:definitions>
  <inkml:trace contextRef="#ctx0" brushRef="#br0">113 238 16,'-38'-22'28,"38"22"2,-27-21-10,8 1-5,19 20-2,-22-31-2,22 31-2,-7-32-2,7 32-2,11-37-2,5 20 0,3-2-2,8 5 0,6 0-1,1 7 1,5 1-1,-1 8 0,4 6 0,-3 3 1,-1 5-1,-5 5 1,-4 6-1,-8 6 1,-5 5 0,-9 7-1,-11 3 1,-9 7 1,-10 1-2,-8 1 1,-5 0-1,-7-3 0,-3-5 0,2-7 1,1-8-1,5-7 0,3-5 1,8-7-1,4-7 0,23-8 1,-27 8-1,27-8 1,0 0 0,0 0 0,0 0 1,0 0-1,0 0 0,0 0 1,0 0-1,0 0 0,18 8 1,1-6-1,4-2 1,8 0-1,5-4 0,5 2 0,3-4 0,6 4 0,2-2 0,2 0-1,0 2 1,0 2-1,-2 0 1,1 2-1,1-2 0,-4 0 1,-2 0-1,-3 2 1,-7-2-1,-5 0 0,-6 2 1,-8 0-1,-19-2 0,25 8 0,-25-8 0,0 0 0,0 0 0,14 17 0,-14-17-1,0 0-1,0 0 0,0 0-2,0 0-4,-29 4-13,29-4-16,-23-2 0,23 2 0,-29-7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it-IT"/>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it-IT"/>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it-IT"/>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8293FCE-E997-47D2-A5B8-9BB1D80DE0F6}" type="slidenum">
              <a:rPr lang="it-IT"/>
              <a:pPr/>
              <a:t>‹N›</a:t>
            </a:fld>
            <a:endParaRPr lang="it-IT"/>
          </a:p>
        </p:txBody>
      </p:sp>
    </p:spTree>
    <p:extLst>
      <p:ext uri="{BB962C8B-B14F-4D97-AF65-F5344CB8AC3E}">
        <p14:creationId xmlns:p14="http://schemas.microsoft.com/office/powerpoint/2010/main" val="7035617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9EEF3E-5799-4058-A487-E78AFD97CD3B}" type="slidenum">
              <a:rPr lang="it-IT"/>
              <a:pPr/>
              <a:t>59</a:t>
            </a:fld>
            <a:endParaRPr lang="it-IT"/>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07A78EC-46D5-438F-9EF9-506B3F2A3F5B}" type="slidenum">
              <a:rPr lang="it-IT"/>
              <a:pPr/>
              <a:t>61</a:t>
            </a:fld>
            <a:endParaRPr lang="it-IT"/>
          </a:p>
        </p:txBody>
      </p:sp>
      <p:sp>
        <p:nvSpPr>
          <p:cNvPr id="347138" name="Rectangle 2"/>
          <p:cNvSpPr>
            <a:spLocks noGrp="1" noRot="1" noChangeAspect="1" noChangeArrowheads="1" noTextEdit="1"/>
          </p:cNvSpPr>
          <p:nvPr>
            <p:ph type="sldImg"/>
          </p:nvPr>
        </p:nvSpPr>
        <p:spPr>
          <a:xfrm>
            <a:off x="1178719" y="684894"/>
            <a:ext cx="4502051" cy="3430511"/>
          </a:xfrm>
        </p:spPr>
      </p:sp>
      <p:sp>
        <p:nvSpPr>
          <p:cNvPr id="347139" name="Rectangle 3"/>
          <p:cNvSpPr>
            <a:spLocks noGrp="1" noChangeArrowheads="1"/>
          </p:cNvSpPr>
          <p:nvPr>
            <p:ph type="body" idx="1"/>
          </p:nvPr>
        </p:nvSpPr>
        <p:spPr>
          <a:xfrm>
            <a:off x="686098" y="4343703"/>
            <a:ext cx="5485805" cy="4115405"/>
          </a:xfrm>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6C47019-7C15-412B-853A-56E4FC0D611B}" type="slidenum">
              <a:rPr lang="it-IT"/>
              <a:pPr/>
              <a:t>62</a:t>
            </a:fld>
            <a:endParaRPr lang="it-IT"/>
          </a:p>
        </p:txBody>
      </p:sp>
      <p:sp>
        <p:nvSpPr>
          <p:cNvPr id="351234" name="Rectangle 2"/>
          <p:cNvSpPr>
            <a:spLocks noGrp="1" noRot="1" noChangeAspect="1" noChangeArrowheads="1" noTextEdit="1"/>
          </p:cNvSpPr>
          <p:nvPr>
            <p:ph type="sldImg"/>
          </p:nvPr>
        </p:nvSpPr>
        <p:spPr>
          <a:xfrm>
            <a:off x="1178719" y="684894"/>
            <a:ext cx="4502051" cy="3430511"/>
          </a:xfrm>
        </p:spPr>
      </p:sp>
      <p:sp>
        <p:nvSpPr>
          <p:cNvPr id="351235" name="Rectangle 3"/>
          <p:cNvSpPr>
            <a:spLocks noGrp="1" noChangeArrowheads="1"/>
          </p:cNvSpPr>
          <p:nvPr>
            <p:ph type="body" idx="1"/>
          </p:nvPr>
        </p:nvSpPr>
        <p:spPr>
          <a:xfrm>
            <a:off x="686098" y="4343703"/>
            <a:ext cx="5485805" cy="4115405"/>
          </a:xfrm>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8B1A9DA-38E1-44CB-A4C2-D61BF6BA3AEA}" type="slidenum">
              <a:rPr lang="it-IT"/>
              <a:pPr/>
              <a:t>63</a:t>
            </a:fld>
            <a:endParaRPr lang="it-IT"/>
          </a:p>
        </p:txBody>
      </p:sp>
      <p:sp>
        <p:nvSpPr>
          <p:cNvPr id="353282" name="Rectangle 2"/>
          <p:cNvSpPr>
            <a:spLocks noGrp="1" noRot="1" noChangeAspect="1" noChangeArrowheads="1" noTextEdit="1"/>
          </p:cNvSpPr>
          <p:nvPr>
            <p:ph type="sldImg"/>
          </p:nvPr>
        </p:nvSpPr>
        <p:spPr>
          <a:xfrm>
            <a:off x="1178719" y="684894"/>
            <a:ext cx="4502051" cy="3430511"/>
          </a:xfrm>
        </p:spPr>
      </p:sp>
      <p:sp>
        <p:nvSpPr>
          <p:cNvPr id="353283" name="Rectangle 3"/>
          <p:cNvSpPr>
            <a:spLocks noGrp="1" noChangeArrowheads="1"/>
          </p:cNvSpPr>
          <p:nvPr>
            <p:ph type="body" idx="1"/>
          </p:nvPr>
        </p:nvSpPr>
        <p:spPr>
          <a:xfrm>
            <a:off x="686098" y="4343703"/>
            <a:ext cx="5485805" cy="4115405"/>
          </a:xfrm>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347F97B-C903-40B6-98D0-715B628BC984}" type="slidenum">
              <a:rPr lang="it-IT"/>
              <a:pPr/>
              <a:t>64</a:t>
            </a:fld>
            <a:endParaRPr lang="it-IT"/>
          </a:p>
        </p:txBody>
      </p:sp>
      <p:sp>
        <p:nvSpPr>
          <p:cNvPr id="355330" name="Rectangle 2"/>
          <p:cNvSpPr>
            <a:spLocks noGrp="1" noRot="1" noChangeAspect="1" noChangeArrowheads="1" noTextEdit="1"/>
          </p:cNvSpPr>
          <p:nvPr>
            <p:ph type="sldImg"/>
          </p:nvPr>
        </p:nvSpPr>
        <p:spPr>
          <a:xfrm>
            <a:off x="1178719" y="684894"/>
            <a:ext cx="4502051" cy="3430511"/>
          </a:xfrm>
        </p:spPr>
      </p:sp>
      <p:sp>
        <p:nvSpPr>
          <p:cNvPr id="355331" name="Rectangle 3"/>
          <p:cNvSpPr>
            <a:spLocks noGrp="1" noChangeArrowheads="1"/>
          </p:cNvSpPr>
          <p:nvPr>
            <p:ph type="body" idx="1"/>
          </p:nvPr>
        </p:nvSpPr>
        <p:spPr>
          <a:xfrm>
            <a:off x="686098" y="4343703"/>
            <a:ext cx="5485805" cy="4115405"/>
          </a:xfrm>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3902075"/>
            <a:ext cx="3400425" cy="2949575"/>
            <a:chOff x="0" y="2458"/>
            <a:chExt cx="2142" cy="1858"/>
          </a:xfrm>
        </p:grpSpPr>
        <p:sp>
          <p:nvSpPr>
            <p:cNvPr id="563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3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3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3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3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63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63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
        <p:nvSpPr>
          <p:cNvPr id="563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it-IT" noProof="0" smtClean="0"/>
              <a:t>Fare clic per modificare lo stile del titolo</a:t>
            </a:r>
          </a:p>
        </p:txBody>
      </p:sp>
      <p:sp>
        <p:nvSpPr>
          <p:cNvPr id="563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it-IT" noProof="0" smtClean="0"/>
              <a:t>Fare clic per modificare lo stile del sottotitolo dello schema</a:t>
            </a:r>
          </a:p>
        </p:txBody>
      </p:sp>
      <p:sp>
        <p:nvSpPr>
          <p:cNvPr id="56332" name="Rectangle 12"/>
          <p:cNvSpPr>
            <a:spLocks noGrp="1" noChangeArrowheads="1"/>
          </p:cNvSpPr>
          <p:nvPr>
            <p:ph type="dt" sz="quarter" idx="2"/>
          </p:nvPr>
        </p:nvSpPr>
        <p:spPr/>
        <p:txBody>
          <a:bodyPr/>
          <a:lstStyle>
            <a:lvl1pPr>
              <a:defRPr/>
            </a:lvl1pPr>
          </a:lstStyle>
          <a:p>
            <a:endParaRPr lang="it-IT"/>
          </a:p>
        </p:txBody>
      </p:sp>
      <p:sp>
        <p:nvSpPr>
          <p:cNvPr id="56333" name="Rectangle 13"/>
          <p:cNvSpPr>
            <a:spLocks noGrp="1" noChangeArrowheads="1"/>
          </p:cNvSpPr>
          <p:nvPr>
            <p:ph type="ftr" sz="quarter" idx="3"/>
          </p:nvPr>
        </p:nvSpPr>
        <p:spPr/>
        <p:txBody>
          <a:bodyPr/>
          <a:lstStyle>
            <a:lvl1pPr>
              <a:defRPr/>
            </a:lvl1pPr>
          </a:lstStyle>
          <a:p>
            <a:endParaRPr lang="it-IT"/>
          </a:p>
        </p:txBody>
      </p:sp>
      <p:sp>
        <p:nvSpPr>
          <p:cNvPr id="56334" name="Rectangle 14"/>
          <p:cNvSpPr>
            <a:spLocks noGrp="1" noChangeArrowheads="1"/>
          </p:cNvSpPr>
          <p:nvPr>
            <p:ph type="sldNum" sz="quarter" idx="4"/>
          </p:nvPr>
        </p:nvSpPr>
        <p:spPr/>
        <p:txBody>
          <a:bodyPr/>
          <a:lstStyle>
            <a:lvl1pPr>
              <a:defRPr/>
            </a:lvl1pPr>
          </a:lstStyle>
          <a:p>
            <a:fld id="{FFAC3499-45AC-4479-B53A-0EE380719A69}" type="slidenum">
              <a:rPr lang="it-IT"/>
              <a:pPr/>
              <a:t>‹N›</a:t>
            </a:fld>
            <a:endParaRPr lang="it-IT"/>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3857248C-AE33-4CEF-93A8-CB9C16E5C3FD}" type="slidenum">
              <a:rPr lang="it-IT"/>
              <a:pPr/>
              <a:t>‹N›</a:t>
            </a:fld>
            <a:endParaRPr lang="it-IT"/>
          </a:p>
        </p:txBody>
      </p:sp>
    </p:spTree>
    <p:extLst>
      <p:ext uri="{BB962C8B-B14F-4D97-AF65-F5344CB8AC3E}">
        <p14:creationId xmlns:p14="http://schemas.microsoft.com/office/powerpoint/2010/main" val="27694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7813"/>
            <a:ext cx="2057400"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7813"/>
            <a:ext cx="6019800"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86EF11A3-E10C-4296-86EB-B7806BA6AFF0}" type="slidenum">
              <a:rPr lang="it-IT"/>
              <a:pPr/>
              <a:t>‹N›</a:t>
            </a:fld>
            <a:endParaRPr lang="it-IT"/>
          </a:p>
        </p:txBody>
      </p:sp>
    </p:spTree>
    <p:extLst>
      <p:ext uri="{BB962C8B-B14F-4D97-AF65-F5344CB8AC3E}">
        <p14:creationId xmlns:p14="http://schemas.microsoft.com/office/powerpoint/2010/main" val="7108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30725"/>
          </a:xfrm>
        </p:spPr>
        <p:txBody>
          <a:bodyPr/>
          <a:lstStyle/>
          <a:p>
            <a:endParaRPr lang="it-IT"/>
          </a:p>
        </p:txBody>
      </p:sp>
      <p:sp>
        <p:nvSpPr>
          <p:cNvPr id="4" name="Segnaposto data 3"/>
          <p:cNvSpPr>
            <a:spLocks noGrp="1"/>
          </p:cNvSpPr>
          <p:nvPr>
            <p:ph type="dt" sz="half" idx="10"/>
          </p:nvPr>
        </p:nvSpPr>
        <p:spPr>
          <a:xfrm>
            <a:off x="457200" y="6248400"/>
            <a:ext cx="2133600" cy="457200"/>
          </a:xfrm>
        </p:spPr>
        <p:txBody>
          <a:bodyPr/>
          <a:lstStyle>
            <a:lvl1pPr>
              <a:defRPr/>
            </a:lvl1pPr>
          </a:lstStyle>
          <a:p>
            <a:endParaRPr lang="it-IT"/>
          </a:p>
        </p:txBody>
      </p:sp>
      <p:sp>
        <p:nvSpPr>
          <p:cNvPr id="5" name="Segnaposto piè di pagina 4"/>
          <p:cNvSpPr>
            <a:spLocks noGrp="1"/>
          </p:cNvSpPr>
          <p:nvPr>
            <p:ph type="ftr" sz="quarter" idx="11"/>
          </p:nvPr>
        </p:nvSpPr>
        <p:spPr>
          <a:xfrm>
            <a:off x="3124200" y="6248400"/>
            <a:ext cx="2895600" cy="457200"/>
          </a:xfrm>
        </p:spPr>
        <p:txBody>
          <a:bodyPr/>
          <a:lstStyle>
            <a:lvl1pPr>
              <a:defRPr/>
            </a:lvl1pPr>
          </a:lstStyle>
          <a:p>
            <a:endParaRPr lang="it-IT"/>
          </a:p>
        </p:txBody>
      </p:sp>
      <p:sp>
        <p:nvSpPr>
          <p:cNvPr id="6" name="Segnaposto numero diapositiva 5"/>
          <p:cNvSpPr>
            <a:spLocks noGrp="1"/>
          </p:cNvSpPr>
          <p:nvPr>
            <p:ph type="sldNum" sz="quarter" idx="12"/>
          </p:nvPr>
        </p:nvSpPr>
        <p:spPr>
          <a:xfrm>
            <a:off x="6553200" y="6248400"/>
            <a:ext cx="2133600" cy="457200"/>
          </a:xfrm>
        </p:spPr>
        <p:txBody>
          <a:bodyPr/>
          <a:lstStyle>
            <a:lvl1pPr>
              <a:defRPr/>
            </a:lvl1pPr>
          </a:lstStyle>
          <a:p>
            <a:fld id="{210BE3EB-5E4E-480F-890D-2E24DCCB470A}" type="slidenum">
              <a:rPr lang="it-IT"/>
              <a:pPr/>
              <a:t>‹N›</a:t>
            </a:fld>
            <a:endParaRPr lang="it-IT"/>
          </a:p>
        </p:txBody>
      </p:sp>
    </p:spTree>
    <p:extLst>
      <p:ext uri="{BB962C8B-B14F-4D97-AF65-F5344CB8AC3E}">
        <p14:creationId xmlns:p14="http://schemas.microsoft.com/office/powerpoint/2010/main" val="132854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ECCFAF30-51D6-4F54-93C8-6E138B4C8CEF}" type="slidenum">
              <a:rPr lang="it-IT"/>
              <a:pPr/>
              <a:t>‹N›</a:t>
            </a:fld>
            <a:endParaRPr lang="it-IT"/>
          </a:p>
        </p:txBody>
      </p:sp>
    </p:spTree>
    <p:extLst>
      <p:ext uri="{BB962C8B-B14F-4D97-AF65-F5344CB8AC3E}">
        <p14:creationId xmlns:p14="http://schemas.microsoft.com/office/powerpoint/2010/main" val="75624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B87FAFFF-27A1-49E9-8563-F508C043B1A0}" type="slidenum">
              <a:rPr lang="it-IT"/>
              <a:pPr/>
              <a:t>‹N›</a:t>
            </a:fld>
            <a:endParaRPr lang="it-IT"/>
          </a:p>
        </p:txBody>
      </p:sp>
    </p:spTree>
    <p:extLst>
      <p:ext uri="{BB962C8B-B14F-4D97-AF65-F5344CB8AC3E}">
        <p14:creationId xmlns:p14="http://schemas.microsoft.com/office/powerpoint/2010/main" val="1927837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5042F770-2C24-4349-A2DE-C93B054CB85D}" type="slidenum">
              <a:rPr lang="it-IT"/>
              <a:pPr/>
              <a:t>‹N›</a:t>
            </a:fld>
            <a:endParaRPr lang="it-IT"/>
          </a:p>
        </p:txBody>
      </p:sp>
    </p:spTree>
    <p:extLst>
      <p:ext uri="{BB962C8B-B14F-4D97-AF65-F5344CB8AC3E}">
        <p14:creationId xmlns:p14="http://schemas.microsoft.com/office/powerpoint/2010/main" val="1057674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15DE6D5C-1672-4BE3-9CD6-F69FEF4BF8BE}" type="slidenum">
              <a:rPr lang="it-IT"/>
              <a:pPr/>
              <a:t>‹N›</a:t>
            </a:fld>
            <a:endParaRPr lang="it-IT"/>
          </a:p>
        </p:txBody>
      </p:sp>
    </p:spTree>
    <p:extLst>
      <p:ext uri="{BB962C8B-B14F-4D97-AF65-F5344CB8AC3E}">
        <p14:creationId xmlns:p14="http://schemas.microsoft.com/office/powerpoint/2010/main" val="676737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6CAC474B-3C45-4F9C-815B-FCEC7FC0E34E}" type="slidenum">
              <a:rPr lang="it-IT"/>
              <a:pPr/>
              <a:t>‹N›</a:t>
            </a:fld>
            <a:endParaRPr lang="it-IT"/>
          </a:p>
        </p:txBody>
      </p:sp>
    </p:spTree>
    <p:extLst>
      <p:ext uri="{BB962C8B-B14F-4D97-AF65-F5344CB8AC3E}">
        <p14:creationId xmlns:p14="http://schemas.microsoft.com/office/powerpoint/2010/main" val="272956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C3FCF8D8-D4E5-4BA6-A141-93D3103109E6}" type="slidenum">
              <a:rPr lang="it-IT"/>
              <a:pPr/>
              <a:t>‹N›</a:t>
            </a:fld>
            <a:endParaRPr lang="it-IT"/>
          </a:p>
        </p:txBody>
      </p:sp>
    </p:spTree>
    <p:extLst>
      <p:ext uri="{BB962C8B-B14F-4D97-AF65-F5344CB8AC3E}">
        <p14:creationId xmlns:p14="http://schemas.microsoft.com/office/powerpoint/2010/main" val="530956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270C2586-B761-4957-A78D-4C79F7D7CBB5}" type="slidenum">
              <a:rPr lang="it-IT"/>
              <a:pPr/>
              <a:t>‹N›</a:t>
            </a:fld>
            <a:endParaRPr lang="it-IT"/>
          </a:p>
        </p:txBody>
      </p:sp>
    </p:spTree>
    <p:extLst>
      <p:ext uri="{BB962C8B-B14F-4D97-AF65-F5344CB8AC3E}">
        <p14:creationId xmlns:p14="http://schemas.microsoft.com/office/powerpoint/2010/main" val="176225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81B2EBC7-547E-4B30-B281-2DBB9346CA8E}" type="slidenum">
              <a:rPr lang="it-IT"/>
              <a:pPr/>
              <a:t>‹N›</a:t>
            </a:fld>
            <a:endParaRPr lang="it-IT"/>
          </a:p>
        </p:txBody>
      </p:sp>
    </p:spTree>
    <p:extLst>
      <p:ext uri="{BB962C8B-B14F-4D97-AF65-F5344CB8AC3E}">
        <p14:creationId xmlns:p14="http://schemas.microsoft.com/office/powerpoint/2010/main" val="1151620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3902075"/>
            <a:ext cx="3400425" cy="2949575"/>
            <a:chOff x="0" y="2458"/>
            <a:chExt cx="2142" cy="1858"/>
          </a:xfrm>
        </p:grpSpPr>
        <p:sp>
          <p:nvSpPr>
            <p:cNvPr id="552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53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53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53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53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53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53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
        <p:nvSpPr>
          <p:cNvPr id="553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553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53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endParaRPr lang="it-IT"/>
          </a:p>
        </p:txBody>
      </p:sp>
      <p:sp>
        <p:nvSpPr>
          <p:cNvPr id="553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endParaRPr lang="it-IT"/>
          </a:p>
        </p:txBody>
      </p:sp>
      <p:sp>
        <p:nvSpPr>
          <p:cNvPr id="553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fld id="{DE2C6C13-D613-44AB-93D2-81E4EF080556}" type="slidenum">
              <a:rPr lang="it-IT"/>
              <a:pPr/>
              <a:t>‹N›</a:t>
            </a:fld>
            <a:endParaRPr lang="it-IT"/>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6.emf"/><Relationship Id="rId18" Type="http://schemas.openxmlformats.org/officeDocument/2006/relationships/customXml" Target="../ink/ink4.xml"/><Relationship Id="rId21" Type="http://schemas.openxmlformats.org/officeDocument/2006/relationships/image" Target="../media/image5.emf"/><Relationship Id="rId17" Type="http://schemas.openxmlformats.org/officeDocument/2006/relationships/image" Target="../media/image3.emf"/><Relationship Id="rId2" Type="http://schemas.openxmlformats.org/officeDocument/2006/relationships/customXml" Target="../ink/ink1.xml"/><Relationship Id="rId16" Type="http://schemas.openxmlformats.org/officeDocument/2006/relationships/customXml" Target="../ink/ink3.xml"/><Relationship Id="rId20" Type="http://schemas.openxmlformats.org/officeDocument/2006/relationships/customXml" Target="../ink/ink5.xml"/><Relationship Id="rId1" Type="http://schemas.openxmlformats.org/officeDocument/2006/relationships/slideLayout" Target="../slideLayouts/slideLayout2.xml"/><Relationship Id="rId15" Type="http://schemas.openxmlformats.org/officeDocument/2006/relationships/image" Target="../media/image2.emf"/><Relationship Id="rId19" Type="http://schemas.openxmlformats.org/officeDocument/2006/relationships/image" Target="../media/image4.emf"/><Relationship Id="rId14" Type="http://schemas.openxmlformats.org/officeDocument/2006/relationships/customXml" Target="../ink/ink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2.jpeg"/><Relationship Id="rId5" Type="http://schemas.openxmlformats.org/officeDocument/2006/relationships/image" Target="../media/image40.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customXml" Target="../ink/ink6.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customXml" Target="../ink/ink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1552128" y="2060848"/>
            <a:ext cx="7772400" cy="1736725"/>
          </a:xfrm>
        </p:spPr>
        <p:txBody>
          <a:bodyPr/>
          <a:lstStyle/>
          <a:p>
            <a:r>
              <a:rPr lang="it-IT" b="1" dirty="0">
                <a:solidFill>
                  <a:srgbClr val="FF0000"/>
                </a:solidFill>
                <a:effectLst/>
              </a:rPr>
              <a:t>Perché i capelli </a:t>
            </a:r>
            <a:r>
              <a:rPr lang="it-IT" b="1" dirty="0" smtClean="0">
                <a:solidFill>
                  <a:srgbClr val="FF0000"/>
                </a:solidFill>
                <a:effectLst/>
              </a:rPr>
              <a:t>bagnati sembrano </a:t>
            </a:r>
            <a:r>
              <a:rPr lang="it-IT" b="1" dirty="0">
                <a:solidFill>
                  <a:srgbClr val="FF0000"/>
                </a:solidFill>
                <a:effectLst/>
              </a:rPr>
              <a:t>più scuri?</a:t>
            </a:r>
          </a:p>
        </p:txBody>
      </p:sp>
      <p:sp>
        <p:nvSpPr>
          <p:cNvPr id="75779" name="Rectangle 3"/>
          <p:cNvSpPr>
            <a:spLocks noGrp="1" noChangeArrowheads="1"/>
          </p:cNvSpPr>
          <p:nvPr>
            <p:ph type="subTitle" idx="1"/>
          </p:nvPr>
        </p:nvSpPr>
        <p:spPr>
          <a:xfrm>
            <a:off x="1371600" y="4581128"/>
            <a:ext cx="6400800" cy="1752600"/>
          </a:xfrm>
        </p:spPr>
        <p:txBody>
          <a:bodyPr/>
          <a:lstStyle/>
          <a:p>
            <a:pPr>
              <a:lnSpc>
                <a:spcPct val="80000"/>
              </a:lnSpc>
            </a:pPr>
            <a:r>
              <a:rPr lang="it-IT" sz="3600" b="1" dirty="0"/>
              <a:t>Furio </a:t>
            </a:r>
            <a:r>
              <a:rPr lang="it-IT" sz="3600" b="1" dirty="0" err="1"/>
              <a:t>Honsell</a:t>
            </a:r>
            <a:endParaRPr lang="it-IT" sz="3600" b="1" dirty="0"/>
          </a:p>
          <a:p>
            <a:pPr>
              <a:lnSpc>
                <a:spcPct val="80000"/>
              </a:lnSpc>
            </a:pPr>
            <a:r>
              <a:rPr lang="it-IT" sz="2800" dirty="0" smtClean="0"/>
              <a:t>Logico-informatico-matematico </a:t>
            </a:r>
            <a:r>
              <a:rPr lang="it-IT" sz="2800" dirty="0"/>
              <a:t>Sindaco di Udine, presidente di Giona, </a:t>
            </a:r>
          </a:p>
          <a:p>
            <a:pPr>
              <a:lnSpc>
                <a:spcPct val="80000"/>
              </a:lnSpc>
            </a:pPr>
            <a:r>
              <a:rPr lang="it-IT" sz="2800" dirty="0"/>
              <a:t>vice-presidente Rete Città </a:t>
            </a:r>
            <a:r>
              <a:rPr lang="it-IT" sz="2800" dirty="0" smtClean="0"/>
              <a:t>Sane OMS</a:t>
            </a:r>
          </a:p>
          <a:p>
            <a:pPr>
              <a:lnSpc>
                <a:spcPct val="80000"/>
              </a:lnSpc>
            </a:pPr>
            <a:r>
              <a:rPr lang="it-IT" sz="2400" dirty="0" smtClean="0"/>
              <a:t>{M, }uni{</a:t>
            </a:r>
            <a:r>
              <a:rPr lang="it-IT" sz="2400" dirty="0" err="1" smtClean="0"/>
              <a:t>cipal,vers</a:t>
            </a:r>
            <a:r>
              <a:rPr lang="it-IT" sz="2400" dirty="0" smtClean="0"/>
              <a:t>}</a:t>
            </a:r>
            <a:r>
              <a:rPr lang="it-IT" sz="2400" dirty="0" err="1" smtClean="0"/>
              <a:t>ità</a:t>
            </a:r>
            <a:r>
              <a:rPr lang="it-IT" sz="2400" dirty="0" smtClean="0"/>
              <a:t>  ({U, }di{ne, })* </a:t>
            </a:r>
            <a:endParaRPr lang="it-IT" sz="2400" dirty="0"/>
          </a:p>
        </p:txBody>
      </p:sp>
      <p:sp>
        <p:nvSpPr>
          <p:cNvPr id="75781" name="Text Box 5"/>
          <p:cNvSpPr txBox="1">
            <a:spLocks noChangeArrowheads="1"/>
          </p:cNvSpPr>
          <p:nvPr/>
        </p:nvSpPr>
        <p:spPr bwMode="auto">
          <a:xfrm>
            <a:off x="3490913" y="549275"/>
            <a:ext cx="64103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200" b="1" dirty="0" smtClean="0">
                <a:latin typeface="Verdana" pitchFamily="34" charset="0"/>
              </a:rPr>
              <a:t>Matematica in Classe 6</a:t>
            </a:r>
          </a:p>
          <a:p>
            <a:r>
              <a:rPr lang="it-IT" sz="2200" b="1" dirty="0" smtClean="0">
                <a:latin typeface="Verdana" pitchFamily="34" charset="0"/>
              </a:rPr>
              <a:t>Firenze 1013 2013</a:t>
            </a:r>
            <a:endParaRPr lang="it-IT" sz="2200" b="1" dirty="0">
              <a:latin typeface="Verdana" pitchFamily="34" charset="0"/>
            </a:endParaRPr>
          </a:p>
        </p:txBody>
      </p:sp>
      <p:sp>
        <p:nvSpPr>
          <p:cNvPr id="2" name="AutoShape 2" descr="Giochi matematici Matepristem"/>
          <p:cNvSpPr>
            <a:spLocks noChangeAspect="1" noChangeArrowheads="1"/>
          </p:cNvSpPr>
          <p:nvPr/>
        </p:nvSpPr>
        <p:spPr bwMode="auto">
          <a:xfrm>
            <a:off x="155575" y="-1538288"/>
            <a:ext cx="1876425" cy="3219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http://matematica.unibocconi.it/sites/default/files/giochiuomo2.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86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474"/>
            <a:ext cx="187642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343275" y="3200400"/>
            <a:ext cx="30588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3200" b="1" dirty="0">
                <a:latin typeface="Verdana" pitchFamily="34" charset="0"/>
              </a:rPr>
              <a:t>Riproviamo</a:t>
            </a:r>
            <a:r>
              <a:rPr lang="it-IT" b="1" dirty="0">
                <a:latin typeface="Verdana" pitchFamily="34" charset="0"/>
              </a:rPr>
              <a:t>…</a:t>
            </a:r>
          </a:p>
        </p:txBody>
      </p:sp>
    </p:spTree>
    <p:extLst>
      <p:ext uri="{BB962C8B-B14F-4D97-AF65-F5344CB8AC3E}">
        <p14:creationId xmlns:p14="http://schemas.microsoft.com/office/powerpoint/2010/main" val="637650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547688"/>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662363"/>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0" y="3684588"/>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5725" y="539750"/>
            <a:ext cx="1727200" cy="257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013" y="3697288"/>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560388"/>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Rectangle 8"/>
          <p:cNvSpPr>
            <a:spLocks noChangeArrowheads="1"/>
          </p:cNvSpPr>
          <p:nvPr/>
        </p:nvSpPr>
        <p:spPr bwMode="auto">
          <a:xfrm>
            <a:off x="1714500" y="114300"/>
            <a:ext cx="5713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latin typeface="Verdana" pitchFamily="34" charset="0"/>
              </a:rPr>
              <a:t>Memorizzate una carta qualsiasi</a:t>
            </a:r>
          </a:p>
        </p:txBody>
      </p:sp>
      <p:sp>
        <p:nvSpPr>
          <p:cNvPr id="7178" name="Rectangle 10"/>
          <p:cNvSpPr>
            <a:spLocks noChangeArrowheads="1"/>
          </p:cNvSpPr>
          <p:nvPr/>
        </p:nvSpPr>
        <p:spPr bwMode="auto">
          <a:xfrm>
            <a:off x="3941763" y="6394450"/>
            <a:ext cx="1258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latin typeface="Verdana" pitchFamily="34" charset="0"/>
              </a:rPr>
              <a:t>Fatto?</a:t>
            </a:r>
          </a:p>
        </p:txBody>
      </p:sp>
    </p:spTree>
    <p:extLst>
      <p:ext uri="{BB962C8B-B14F-4D97-AF65-F5344CB8AC3E}">
        <p14:creationId xmlns:p14="http://schemas.microsoft.com/office/powerpoint/2010/main" val="4237061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dissolve">
                                      <p:cBhvr>
                                        <p:cTn id="7" dur="500"/>
                                        <p:tgtEl>
                                          <p:spTgt spid="71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8"/>
                                        </p:tgtEl>
                                        <p:attrNameLst>
                                          <p:attrName>style.visibility</p:attrName>
                                        </p:attrNameLst>
                                      </p:cBhvr>
                                      <p:to>
                                        <p:strVal val="visible"/>
                                      </p:to>
                                    </p:set>
                                    <p:animEffect transition="in" filter="dissolve">
                                      <p:cBhvr>
                                        <p:cTn id="12" dur="5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utoUpdateAnimBg="0"/>
      <p:bldP spid="717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851150" y="2971800"/>
            <a:ext cx="464261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3200" b="1" dirty="0" smtClean="0">
                <a:latin typeface="Verdana" pitchFamily="34" charset="0"/>
              </a:rPr>
              <a:t>Ora la </a:t>
            </a:r>
            <a:r>
              <a:rPr lang="it-IT" sz="3200" b="1" dirty="0">
                <a:latin typeface="Verdana" pitchFamily="34" charset="0"/>
              </a:rPr>
              <a:t>farò sparire</a:t>
            </a:r>
            <a:r>
              <a:rPr lang="it-IT" b="1" dirty="0">
                <a:latin typeface="Verdana" pitchFamily="34" charset="0"/>
              </a:rPr>
              <a:t>!</a:t>
            </a:r>
          </a:p>
        </p:txBody>
      </p:sp>
    </p:spTree>
    <p:extLst>
      <p:ext uri="{BB962C8B-B14F-4D97-AF65-F5344CB8AC3E}">
        <p14:creationId xmlns:p14="http://schemas.microsoft.com/office/powerpoint/2010/main" val="1073522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42938"/>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665163"/>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665163"/>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738" y="3663950"/>
            <a:ext cx="1727200" cy="257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7600" y="3662363"/>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508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552" y="777007"/>
            <a:ext cx="8229600" cy="1139825"/>
          </a:xfrm>
        </p:spPr>
        <p:txBody>
          <a:bodyPr/>
          <a:lstStyle/>
          <a:p>
            <a:r>
              <a:rPr lang="it-IT" sz="4000" b="1" dirty="0" err="1" smtClean="0">
                <a:solidFill>
                  <a:srgbClr val="FF0000"/>
                </a:solidFill>
                <a:effectLst/>
              </a:rPr>
              <a:t>Problem</a:t>
            </a:r>
            <a:r>
              <a:rPr lang="it-IT" sz="4000" b="1" dirty="0" smtClean="0">
                <a:solidFill>
                  <a:srgbClr val="FF0000"/>
                </a:solidFill>
                <a:effectLst/>
              </a:rPr>
              <a:t>/puzzle  </a:t>
            </a:r>
            <a:r>
              <a:rPr lang="it-IT" sz="4000" b="1" dirty="0" err="1">
                <a:solidFill>
                  <a:srgbClr val="FF0000"/>
                </a:solidFill>
                <a:effectLst/>
              </a:rPr>
              <a:t>solving</a:t>
            </a:r>
            <a:r>
              <a:rPr lang="it-IT" sz="4000" b="1" dirty="0">
                <a:solidFill>
                  <a:srgbClr val="FF0000"/>
                </a:solidFill>
                <a:effectLst/>
              </a:rPr>
              <a:t>  </a:t>
            </a:r>
            <a:r>
              <a:rPr lang="it-IT" sz="4000" b="1" dirty="0" smtClean="0">
                <a:solidFill>
                  <a:srgbClr val="FF0000"/>
                </a:solidFill>
                <a:effectLst/>
              </a:rPr>
              <a:t/>
            </a:r>
            <a:br>
              <a:rPr lang="it-IT" sz="4000" b="1" dirty="0" smtClean="0">
                <a:solidFill>
                  <a:srgbClr val="FF0000"/>
                </a:solidFill>
                <a:effectLst/>
              </a:rPr>
            </a:br>
            <a:r>
              <a:rPr lang="it-IT" sz="4000" b="1" dirty="0" smtClean="0">
                <a:solidFill>
                  <a:srgbClr val="FF0000"/>
                </a:solidFill>
                <a:effectLst/>
              </a:rPr>
              <a:t>vs </a:t>
            </a:r>
            <a:br>
              <a:rPr lang="it-IT" sz="4000" b="1" dirty="0" smtClean="0">
                <a:solidFill>
                  <a:srgbClr val="FF0000"/>
                </a:solidFill>
                <a:effectLst/>
              </a:rPr>
            </a:br>
            <a:r>
              <a:rPr lang="it-IT" sz="4000" b="1" dirty="0" err="1" smtClean="0">
                <a:solidFill>
                  <a:srgbClr val="FF0000"/>
                </a:solidFill>
                <a:effectLst/>
              </a:rPr>
              <a:t>problem</a:t>
            </a:r>
            <a:r>
              <a:rPr lang="it-IT" sz="4000" b="1" dirty="0" smtClean="0">
                <a:solidFill>
                  <a:srgbClr val="FF0000"/>
                </a:solidFill>
                <a:effectLst/>
              </a:rPr>
              <a:t> </a:t>
            </a:r>
            <a:r>
              <a:rPr lang="it-IT" sz="4000" b="1" dirty="0" err="1" smtClean="0">
                <a:solidFill>
                  <a:srgbClr val="FF0000"/>
                </a:solidFill>
                <a:effectLst/>
              </a:rPr>
              <a:t>setting</a:t>
            </a:r>
            <a:r>
              <a:rPr lang="it-IT" sz="4000" b="1" dirty="0" smtClean="0">
                <a:solidFill>
                  <a:srgbClr val="FF0000"/>
                </a:solidFill>
                <a:effectLst/>
              </a:rPr>
              <a:t/>
            </a:r>
            <a:br>
              <a:rPr lang="it-IT" sz="4000" b="1" dirty="0" smtClean="0">
                <a:solidFill>
                  <a:srgbClr val="FF0000"/>
                </a:solidFill>
                <a:effectLst/>
              </a:rPr>
            </a:br>
            <a:endParaRPr lang="it-IT" sz="4000" b="1" dirty="0">
              <a:solidFill>
                <a:srgbClr val="FF0000"/>
              </a:solidFill>
              <a:effectLst/>
            </a:endParaRPr>
          </a:p>
        </p:txBody>
      </p:sp>
      <p:sp>
        <p:nvSpPr>
          <p:cNvPr id="15363" name="Rectangle 3"/>
          <p:cNvSpPr>
            <a:spLocks noGrp="1" noChangeArrowheads="1"/>
          </p:cNvSpPr>
          <p:nvPr>
            <p:ph type="body" idx="1"/>
          </p:nvPr>
        </p:nvSpPr>
        <p:spPr>
          <a:xfrm>
            <a:off x="457200" y="2426667"/>
            <a:ext cx="8229600" cy="4530725"/>
          </a:xfrm>
        </p:spPr>
        <p:txBody>
          <a:bodyPr/>
          <a:lstStyle/>
          <a:p>
            <a:r>
              <a:rPr lang="it-IT" sz="2800" dirty="0">
                <a:effectLst/>
              </a:rPr>
              <a:t>Tutta la vita è </a:t>
            </a:r>
            <a:r>
              <a:rPr lang="it-IT" sz="2800" dirty="0" err="1" smtClean="0">
                <a:solidFill>
                  <a:srgbClr val="FF0000"/>
                </a:solidFill>
                <a:effectLst/>
              </a:rPr>
              <a:t>problem</a:t>
            </a:r>
            <a:r>
              <a:rPr lang="it-IT" sz="2800" dirty="0" smtClean="0">
                <a:solidFill>
                  <a:srgbClr val="FF0000"/>
                </a:solidFill>
                <a:effectLst/>
              </a:rPr>
              <a:t> </a:t>
            </a:r>
            <a:r>
              <a:rPr lang="it-IT" sz="2800" dirty="0" err="1" smtClean="0">
                <a:solidFill>
                  <a:srgbClr val="FF0000"/>
                </a:solidFill>
                <a:effectLst/>
              </a:rPr>
              <a:t>solving</a:t>
            </a:r>
            <a:r>
              <a:rPr lang="it-IT" sz="2800" dirty="0" smtClean="0">
                <a:effectLst/>
              </a:rPr>
              <a:t>(Popper)</a:t>
            </a:r>
          </a:p>
          <a:p>
            <a:r>
              <a:rPr lang="it-IT" sz="2800" dirty="0" smtClean="0">
                <a:effectLst/>
              </a:rPr>
              <a:t>La scienza </a:t>
            </a:r>
            <a:r>
              <a:rPr lang="it-IT" sz="2800" dirty="0" smtClean="0">
                <a:effectLst/>
              </a:rPr>
              <a:t>normale </a:t>
            </a:r>
            <a:r>
              <a:rPr lang="it-IT" sz="2800" dirty="0" smtClean="0">
                <a:effectLst/>
              </a:rPr>
              <a:t>è </a:t>
            </a:r>
            <a:r>
              <a:rPr lang="it-IT" sz="2800" dirty="0" smtClean="0">
                <a:solidFill>
                  <a:srgbClr val="FF0000"/>
                </a:solidFill>
                <a:effectLst/>
              </a:rPr>
              <a:t>puzzle </a:t>
            </a:r>
            <a:r>
              <a:rPr lang="it-IT" sz="2800" dirty="0" err="1" smtClean="0">
                <a:solidFill>
                  <a:srgbClr val="FF0000"/>
                </a:solidFill>
                <a:effectLst/>
              </a:rPr>
              <a:t>solving</a:t>
            </a:r>
            <a:r>
              <a:rPr lang="it-IT" sz="2800" dirty="0">
                <a:solidFill>
                  <a:srgbClr val="FF0000"/>
                </a:solidFill>
                <a:effectLst/>
              </a:rPr>
              <a:t> </a:t>
            </a:r>
            <a:r>
              <a:rPr lang="it-IT" sz="2800" dirty="0" smtClean="0">
                <a:effectLst/>
              </a:rPr>
              <a:t>(Kuhn)</a:t>
            </a:r>
          </a:p>
          <a:p>
            <a:r>
              <a:rPr lang="it-IT" sz="2800" b="1" dirty="0" smtClean="0">
                <a:solidFill>
                  <a:srgbClr val="FF0000"/>
                </a:solidFill>
                <a:effectLst/>
              </a:rPr>
              <a:t>In </a:t>
            </a:r>
            <a:r>
              <a:rPr lang="it-IT" sz="2800" b="1" dirty="0">
                <a:solidFill>
                  <a:srgbClr val="FF0000"/>
                </a:solidFill>
                <a:effectLst/>
              </a:rPr>
              <a:t>re </a:t>
            </a:r>
            <a:r>
              <a:rPr lang="it-IT" sz="2800" b="1" dirty="0" err="1">
                <a:solidFill>
                  <a:srgbClr val="FF0000"/>
                </a:solidFill>
                <a:effectLst/>
              </a:rPr>
              <a:t>mathematica</a:t>
            </a:r>
            <a:r>
              <a:rPr lang="it-IT" sz="2800" b="1" dirty="0">
                <a:solidFill>
                  <a:srgbClr val="FF0000"/>
                </a:solidFill>
                <a:effectLst/>
              </a:rPr>
              <a:t> ars </a:t>
            </a:r>
            <a:r>
              <a:rPr lang="it-IT" sz="2800" b="1" dirty="0" err="1">
                <a:solidFill>
                  <a:srgbClr val="FF0000"/>
                </a:solidFill>
                <a:effectLst/>
              </a:rPr>
              <a:t>proponendi</a:t>
            </a:r>
            <a:r>
              <a:rPr lang="it-IT" sz="2800" b="1" dirty="0">
                <a:solidFill>
                  <a:srgbClr val="FF0000"/>
                </a:solidFill>
                <a:effectLst/>
              </a:rPr>
              <a:t> </a:t>
            </a:r>
            <a:r>
              <a:rPr lang="it-IT" sz="2800" b="1" dirty="0" err="1">
                <a:solidFill>
                  <a:srgbClr val="FF0000"/>
                </a:solidFill>
                <a:effectLst/>
              </a:rPr>
              <a:t>pluris</a:t>
            </a:r>
            <a:r>
              <a:rPr lang="it-IT" sz="2800" b="1" dirty="0">
                <a:solidFill>
                  <a:srgbClr val="FF0000"/>
                </a:solidFill>
                <a:effectLst/>
              </a:rPr>
              <a:t> </a:t>
            </a:r>
            <a:r>
              <a:rPr lang="it-IT" sz="2800" b="1" dirty="0" err="1">
                <a:solidFill>
                  <a:srgbClr val="FF0000"/>
                </a:solidFill>
                <a:effectLst/>
              </a:rPr>
              <a:t>facienda</a:t>
            </a:r>
            <a:r>
              <a:rPr lang="it-IT" sz="2800" b="1" dirty="0">
                <a:solidFill>
                  <a:srgbClr val="FF0000"/>
                </a:solidFill>
                <a:effectLst/>
              </a:rPr>
              <a:t> est </a:t>
            </a:r>
            <a:r>
              <a:rPr lang="it-IT" sz="2800" b="1" dirty="0" err="1">
                <a:solidFill>
                  <a:srgbClr val="FF0000"/>
                </a:solidFill>
                <a:effectLst/>
              </a:rPr>
              <a:t>quam</a:t>
            </a:r>
            <a:r>
              <a:rPr lang="it-IT" sz="2800" b="1" dirty="0">
                <a:solidFill>
                  <a:srgbClr val="FF0000"/>
                </a:solidFill>
                <a:effectLst/>
              </a:rPr>
              <a:t> </a:t>
            </a:r>
            <a:r>
              <a:rPr lang="it-IT" sz="2800" b="1" dirty="0" err="1" smtClean="0">
                <a:solidFill>
                  <a:srgbClr val="FF0000"/>
                </a:solidFill>
                <a:effectLst/>
              </a:rPr>
              <a:t>solvendi</a:t>
            </a:r>
            <a:r>
              <a:rPr lang="it-IT" sz="2800" b="1" dirty="0" smtClean="0">
                <a:solidFill>
                  <a:srgbClr val="FF0000"/>
                </a:solidFill>
                <a:effectLst/>
              </a:rPr>
              <a:t> (Cantor</a:t>
            </a:r>
            <a:r>
              <a:rPr lang="it-IT" sz="2800" b="1" dirty="0" smtClean="0">
                <a:solidFill>
                  <a:srgbClr val="FF0000"/>
                </a:solidFill>
                <a:effectLst/>
              </a:rPr>
              <a:t>)</a:t>
            </a:r>
            <a:endParaRPr lang="it-IT" sz="2800" dirty="0" smtClean="0">
              <a:effectLst/>
            </a:endParaRPr>
          </a:p>
          <a:p>
            <a:r>
              <a:rPr lang="it-IT" sz="2800" dirty="0" smtClean="0">
                <a:effectLst/>
              </a:rPr>
              <a:t>La </a:t>
            </a:r>
            <a:r>
              <a:rPr lang="it-IT" sz="2800" dirty="0">
                <a:effectLst/>
              </a:rPr>
              <a:t>regola aurea è lo spirito critico: </a:t>
            </a:r>
            <a:endParaRPr lang="it-IT" sz="2800" dirty="0" smtClean="0">
              <a:effectLst/>
            </a:endParaRPr>
          </a:p>
          <a:p>
            <a:pPr lvl="1"/>
            <a:r>
              <a:rPr lang="it-IT" sz="2400" dirty="0" smtClean="0">
                <a:effectLst/>
              </a:rPr>
              <a:t>rapidi </a:t>
            </a:r>
            <a:r>
              <a:rPr lang="it-IT" sz="2400" dirty="0">
                <a:effectLst/>
              </a:rPr>
              <a:t>nel </a:t>
            </a:r>
            <a:r>
              <a:rPr lang="it-IT" sz="2400" dirty="0" smtClean="0">
                <a:effectLst/>
              </a:rPr>
              <a:t>cogliere </a:t>
            </a:r>
            <a:r>
              <a:rPr lang="it-IT" sz="2400" dirty="0" smtClean="0">
                <a:effectLst/>
              </a:rPr>
              <a:t>la curiosità</a:t>
            </a:r>
            <a:r>
              <a:rPr lang="it-IT" sz="2400" dirty="0" smtClean="0">
                <a:effectLst/>
              </a:rPr>
              <a:t>, </a:t>
            </a:r>
            <a:r>
              <a:rPr lang="it-IT" sz="2400" dirty="0">
                <a:effectLst/>
              </a:rPr>
              <a:t>riflessivi nel </a:t>
            </a:r>
            <a:r>
              <a:rPr lang="it-IT" sz="2400" dirty="0" smtClean="0">
                <a:effectLst/>
              </a:rPr>
              <a:t>precisare il problema e nel dare la risposta</a:t>
            </a:r>
            <a:endParaRPr lang="it-IT" sz="2400" dirty="0">
              <a:effectLst/>
            </a:endParaRPr>
          </a:p>
          <a:p>
            <a:r>
              <a:rPr lang="it-IT" sz="2800" dirty="0">
                <a:effectLst/>
              </a:rPr>
              <a:t>CURIOSITÀ – per tutto </a:t>
            </a:r>
          </a:p>
          <a:p>
            <a:endParaRPr lang="it-IT" dirty="0">
              <a:effectLst/>
            </a:endParaRPr>
          </a:p>
        </p:txBody>
      </p:sp>
    </p:spTree>
    <p:extLst>
      <p:ext uri="{BB962C8B-B14F-4D97-AF65-F5344CB8AC3E}">
        <p14:creationId xmlns:p14="http://schemas.microsoft.com/office/powerpoint/2010/main" val="51811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363">
                                            <p:txEl>
                                              <p:pRg st="4" end="4"/>
                                            </p:txEl>
                                          </p:spTgt>
                                        </p:tgtEl>
                                        <p:attrNameLst>
                                          <p:attrName>style.visibility</p:attrName>
                                        </p:attrNameLst>
                                      </p:cBhvr>
                                      <p:to>
                                        <p:strVal val="visible"/>
                                      </p:to>
                                    </p:set>
                                    <p:anim calcmode="lin" valueType="num">
                                      <p:cBhvr additive="base">
                                        <p:cTn id="29"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363">
                                            <p:txEl>
                                              <p:pRg st="5" end="5"/>
                                            </p:txEl>
                                          </p:spTgt>
                                        </p:tgtEl>
                                        <p:attrNameLst>
                                          <p:attrName>style.visibility</p:attrName>
                                        </p:attrNameLst>
                                      </p:cBhvr>
                                      <p:to>
                                        <p:strVal val="visible"/>
                                      </p:to>
                                    </p:set>
                                    <p:anim calcmode="lin" valueType="num">
                                      <p:cBhvr additive="base">
                                        <p:cTn id="35"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MATEMATICA IN CLASSE 6</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dirty="0" smtClean="0">
                <a:effectLst/>
              </a:rPr>
              <a:t>Considerare i</a:t>
            </a:r>
            <a:r>
              <a:rPr lang="it-IT" dirty="0">
                <a:effectLst/>
              </a:rPr>
              <a:t> </a:t>
            </a:r>
            <a:r>
              <a:rPr lang="it-IT" dirty="0" smtClean="0">
                <a:effectLst/>
              </a:rPr>
              <a:t>giochi</a:t>
            </a:r>
            <a:r>
              <a:rPr lang="it-IT" dirty="0">
                <a:effectLst/>
              </a:rPr>
              <a:t> c</a:t>
            </a:r>
            <a:r>
              <a:rPr lang="it-IT" dirty="0" smtClean="0">
                <a:effectLst/>
              </a:rPr>
              <a:t>ome forma</a:t>
            </a:r>
            <a:r>
              <a:rPr lang="it-IT" dirty="0">
                <a:effectLst/>
              </a:rPr>
              <a:t> </a:t>
            </a:r>
            <a:r>
              <a:rPr lang="it-IT" dirty="0" smtClean="0">
                <a:effectLst/>
              </a:rPr>
              <a:t>ludica</a:t>
            </a:r>
            <a:r>
              <a:rPr lang="it-IT" dirty="0">
                <a:effectLst/>
              </a:rPr>
              <a:t> </a:t>
            </a:r>
            <a:r>
              <a:rPr lang="it-IT" dirty="0" smtClean="0">
                <a:effectLst/>
              </a:rPr>
              <a:t>dell’attività</a:t>
            </a:r>
            <a:r>
              <a:rPr lang="it-IT" dirty="0">
                <a:effectLst/>
              </a:rPr>
              <a:t> </a:t>
            </a:r>
            <a:r>
              <a:rPr lang="it-IT" dirty="0" smtClean="0">
                <a:effectLst/>
              </a:rPr>
              <a:t>di</a:t>
            </a:r>
            <a:r>
              <a:rPr lang="it-IT" dirty="0">
                <a:effectLst/>
              </a:rPr>
              <a:t> </a:t>
            </a:r>
            <a:r>
              <a:rPr lang="it-IT" dirty="0" smtClean="0">
                <a:effectLst/>
              </a:rPr>
              <a:t>modellizzazione</a:t>
            </a:r>
            <a:r>
              <a:rPr lang="it-IT" dirty="0">
                <a:effectLst/>
              </a:rPr>
              <a:t>;</a:t>
            </a:r>
          </a:p>
          <a:p>
            <a:pPr marL="0" indent="0">
              <a:buNone/>
            </a:pPr>
            <a:endParaRPr lang="it-IT" dirty="0">
              <a:effectLst/>
            </a:endParaRPr>
          </a:p>
          <a:p>
            <a:r>
              <a:rPr lang="it-IT" dirty="0" smtClean="0">
                <a:effectLst/>
              </a:rPr>
              <a:t>Avvicinarsi ad</a:t>
            </a:r>
            <a:r>
              <a:rPr lang="it-IT" dirty="0">
                <a:effectLst/>
              </a:rPr>
              <a:t> </a:t>
            </a:r>
            <a:r>
              <a:rPr lang="it-IT" dirty="0" smtClean="0">
                <a:effectLst/>
              </a:rPr>
              <a:t>alcuni</a:t>
            </a:r>
            <a:r>
              <a:rPr lang="it-IT" dirty="0">
                <a:effectLst/>
              </a:rPr>
              <a:t> </a:t>
            </a:r>
            <a:r>
              <a:rPr lang="it-IT" dirty="0" smtClean="0">
                <a:effectLst/>
              </a:rPr>
              <a:t>temi</a:t>
            </a:r>
            <a:r>
              <a:rPr lang="it-IT" dirty="0">
                <a:effectLst/>
              </a:rPr>
              <a:t> </a:t>
            </a:r>
            <a:r>
              <a:rPr lang="it-IT" dirty="0" smtClean="0">
                <a:effectLst/>
              </a:rPr>
              <a:t>di ricerca attraverso la Matematica ricreativa</a:t>
            </a:r>
            <a:endParaRPr lang="it-IT" dirty="0">
              <a:effectLst/>
            </a:endParaRPr>
          </a:p>
          <a:p>
            <a:pPr marL="0" indent="0">
              <a:buNone/>
            </a:pPr>
            <a:endParaRPr lang="it-IT" dirty="0">
              <a:effectLst/>
            </a:endParaRPr>
          </a:p>
          <a:p>
            <a:r>
              <a:rPr lang="it-IT" dirty="0" smtClean="0">
                <a:effectLst/>
              </a:rPr>
              <a:t>Esaminare le</a:t>
            </a:r>
            <a:r>
              <a:rPr lang="it-IT" dirty="0">
                <a:effectLst/>
              </a:rPr>
              <a:t> </a:t>
            </a:r>
            <a:r>
              <a:rPr lang="it-IT" dirty="0" smtClean="0">
                <a:effectLst/>
              </a:rPr>
              <a:t>potenzialità</a:t>
            </a:r>
            <a:r>
              <a:rPr lang="it-IT" dirty="0">
                <a:effectLst/>
              </a:rPr>
              <a:t> </a:t>
            </a:r>
            <a:r>
              <a:rPr lang="it-IT" dirty="0" smtClean="0">
                <a:effectLst/>
              </a:rPr>
              <a:t>dei</a:t>
            </a:r>
            <a:r>
              <a:rPr lang="it-IT" dirty="0">
                <a:effectLst/>
              </a:rPr>
              <a:t> </a:t>
            </a:r>
            <a:r>
              <a:rPr lang="it-IT" dirty="0" smtClean="0">
                <a:effectLst/>
              </a:rPr>
              <a:t>giochi</a:t>
            </a:r>
            <a:r>
              <a:rPr lang="it-IT" dirty="0">
                <a:effectLst/>
              </a:rPr>
              <a:t> </a:t>
            </a:r>
            <a:r>
              <a:rPr lang="it-IT" dirty="0" smtClean="0">
                <a:effectLst/>
              </a:rPr>
              <a:t>nella</a:t>
            </a:r>
            <a:r>
              <a:rPr lang="it-IT" dirty="0">
                <a:effectLst/>
              </a:rPr>
              <a:t> </a:t>
            </a:r>
            <a:r>
              <a:rPr lang="it-IT" dirty="0" smtClean="0">
                <a:effectLst/>
              </a:rPr>
              <a:t>vita</a:t>
            </a:r>
            <a:r>
              <a:rPr lang="it-IT" dirty="0">
                <a:effectLst/>
              </a:rPr>
              <a:t> </a:t>
            </a:r>
            <a:r>
              <a:rPr lang="it-IT" dirty="0" smtClean="0">
                <a:effectLst/>
              </a:rPr>
              <a:t>di</a:t>
            </a:r>
            <a:r>
              <a:rPr lang="it-IT" dirty="0">
                <a:effectLst/>
              </a:rPr>
              <a:t> </a:t>
            </a:r>
            <a:r>
              <a:rPr lang="it-IT" dirty="0" smtClean="0">
                <a:effectLst/>
              </a:rPr>
              <a:t>tutti</a:t>
            </a:r>
            <a:r>
              <a:rPr lang="it-IT" dirty="0">
                <a:effectLst/>
              </a:rPr>
              <a:t> </a:t>
            </a:r>
            <a:r>
              <a:rPr lang="it-IT" dirty="0" smtClean="0">
                <a:effectLst/>
              </a:rPr>
              <a:t>noi</a:t>
            </a:r>
            <a:r>
              <a:rPr lang="it-IT" dirty="0">
                <a:effectLst/>
              </a:rPr>
              <a:t> </a:t>
            </a:r>
            <a:r>
              <a:rPr lang="it-IT" dirty="0" smtClean="0">
                <a:effectLst/>
              </a:rPr>
              <a:t>e</a:t>
            </a:r>
            <a:r>
              <a:rPr lang="it-IT" dirty="0">
                <a:effectLst/>
              </a:rPr>
              <a:t> </a:t>
            </a:r>
            <a:r>
              <a:rPr lang="it-IT" dirty="0" smtClean="0">
                <a:effectLst/>
              </a:rPr>
              <a:t>di</a:t>
            </a:r>
            <a:r>
              <a:rPr lang="it-IT" dirty="0">
                <a:effectLst/>
              </a:rPr>
              <a:t> </a:t>
            </a:r>
            <a:r>
              <a:rPr lang="it-IT" dirty="0" smtClean="0">
                <a:effectLst/>
              </a:rPr>
              <a:t>tutti I giorni</a:t>
            </a:r>
          </a:p>
          <a:p>
            <a:pPr marL="0" indent="0">
              <a:buNone/>
            </a:pPr>
            <a:endParaRPr lang="it-IT" dirty="0" smtClean="0">
              <a:effectLst/>
            </a:endParaRPr>
          </a:p>
          <a:p>
            <a:endParaRPr lang="it-IT" dirty="0"/>
          </a:p>
        </p:txBody>
      </p:sp>
    </p:spTree>
    <p:extLst>
      <p:ext uri="{BB962C8B-B14F-4D97-AF65-F5344CB8AC3E}">
        <p14:creationId xmlns:p14="http://schemas.microsoft.com/office/powerpoint/2010/main" val="299367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Il residuo </a:t>
            </a:r>
            <a:br>
              <a:rPr lang="it-IT" b="1" dirty="0" smtClean="0">
                <a:solidFill>
                  <a:srgbClr val="FF0000"/>
                </a:solidFill>
                <a:effectLst/>
              </a:rPr>
            </a:br>
            <a:r>
              <a:rPr lang="it-IT" b="1" dirty="0" smtClean="0">
                <a:solidFill>
                  <a:srgbClr val="FF0000"/>
                </a:solidFill>
                <a:effectLst/>
              </a:rPr>
              <a:t>matematico  – informatico  </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dirty="0" smtClean="0"/>
              <a:t>Ciò che rimane degli scacchi  quando non c’è più la scacchiera…</a:t>
            </a:r>
          </a:p>
          <a:p>
            <a:r>
              <a:rPr lang="it-IT" dirty="0" smtClean="0"/>
              <a:t>Della letteratura quando la lettura è terminata…</a:t>
            </a:r>
          </a:p>
          <a:p>
            <a:r>
              <a:rPr lang="it-IT" dirty="0" smtClean="0"/>
              <a:t>I rapporti: la forma, la struttura</a:t>
            </a:r>
          </a:p>
          <a:p>
            <a:r>
              <a:rPr lang="it-IT" dirty="0" smtClean="0"/>
              <a:t>Nei giochi, nella vita quotidiana, nella letteratura, nell’umorismo</a:t>
            </a:r>
            <a:endParaRPr lang="it-IT" dirty="0"/>
          </a:p>
        </p:txBody>
      </p:sp>
    </p:spTree>
    <p:extLst>
      <p:ext uri="{BB962C8B-B14F-4D97-AF65-F5344CB8AC3E}">
        <p14:creationId xmlns:p14="http://schemas.microsoft.com/office/powerpoint/2010/main" val="37602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it-IT"/>
          </a:p>
        </p:txBody>
      </p:sp>
      <p:sp>
        <p:nvSpPr>
          <p:cNvPr id="22531" name="Rectangle 3"/>
          <p:cNvSpPr>
            <a:spLocks noGrp="1" noChangeArrowheads="1"/>
          </p:cNvSpPr>
          <p:nvPr>
            <p:ph type="body" idx="1"/>
          </p:nvPr>
        </p:nvSpPr>
        <p:spPr/>
        <p:txBody>
          <a:bodyPr/>
          <a:lstStyle/>
          <a:p>
            <a:endParaRPr lang="it-IT"/>
          </a:p>
        </p:txBody>
      </p:sp>
      <p:pic>
        <p:nvPicPr>
          <p:cNvPr id="22532" name="Picture 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10018713"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144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it-IT"/>
              <a:t>GioNa</a:t>
            </a:r>
          </a:p>
        </p:txBody>
      </p:sp>
      <p:sp>
        <p:nvSpPr>
          <p:cNvPr id="134147" name="Rectangle 3"/>
          <p:cNvSpPr>
            <a:spLocks noGrp="1" noChangeArrowheads="1"/>
          </p:cNvSpPr>
          <p:nvPr>
            <p:ph type="body" idx="1"/>
          </p:nvPr>
        </p:nvSpPr>
        <p:spPr>
          <a:xfrm>
            <a:off x="457200" y="1600200"/>
            <a:ext cx="8291513" cy="5573713"/>
          </a:xfrm>
        </p:spPr>
        <p:txBody>
          <a:bodyPr/>
          <a:lstStyle/>
          <a:p>
            <a:pPr>
              <a:lnSpc>
                <a:spcPct val="90000"/>
              </a:lnSpc>
            </a:pPr>
            <a:endParaRPr lang="it-IT" sz="2400" b="1" dirty="0"/>
          </a:p>
          <a:p>
            <a:pPr>
              <a:lnSpc>
                <a:spcPct val="90000"/>
              </a:lnSpc>
            </a:pPr>
            <a:endParaRPr lang="it-IT" sz="2400" b="1" dirty="0"/>
          </a:p>
          <a:p>
            <a:pPr>
              <a:lnSpc>
                <a:spcPct val="90000"/>
              </a:lnSpc>
            </a:pPr>
            <a:endParaRPr lang="it-IT" sz="2400" b="1" dirty="0"/>
          </a:p>
          <a:p>
            <a:pPr>
              <a:lnSpc>
                <a:spcPct val="90000"/>
              </a:lnSpc>
            </a:pPr>
            <a:r>
              <a:rPr lang="it-IT" sz="2400" b="1" dirty="0"/>
              <a:t>Associazione Nazionale delle Città in </a:t>
            </a:r>
            <a:r>
              <a:rPr lang="it-IT" sz="2400" b="1" dirty="0" smtClean="0"/>
              <a:t>Gioco Associazione </a:t>
            </a:r>
            <a:r>
              <a:rPr lang="it-IT" sz="2400" b="1" dirty="0"/>
              <a:t>tematica</a:t>
            </a:r>
          </a:p>
          <a:p>
            <a:pPr>
              <a:lnSpc>
                <a:spcPct val="90000"/>
              </a:lnSpc>
            </a:pPr>
            <a:r>
              <a:rPr lang="it-IT" sz="2400" b="1" dirty="0"/>
              <a:t>Gioco elemento chiave per la qualità della vita</a:t>
            </a:r>
          </a:p>
          <a:p>
            <a:pPr>
              <a:lnSpc>
                <a:spcPct val="90000"/>
              </a:lnSpc>
            </a:pPr>
            <a:r>
              <a:rPr lang="it-IT" sz="2400" b="1" dirty="0" smtClean="0"/>
              <a:t>Gioco </a:t>
            </a:r>
            <a:r>
              <a:rPr lang="it-IT" sz="2400" b="1" dirty="0"/>
              <a:t>come strumento </a:t>
            </a:r>
            <a:r>
              <a:rPr lang="it-IT" sz="2400" b="1" dirty="0" smtClean="0"/>
              <a:t>per </a:t>
            </a:r>
            <a:r>
              <a:rPr lang="it-IT" sz="2400" b="1" dirty="0" smtClean="0">
                <a:solidFill>
                  <a:srgbClr val="FF0000"/>
                </a:solidFill>
                <a:effectLst/>
              </a:rPr>
              <a:t>promuovere stili di vita sani e sostenibili </a:t>
            </a:r>
            <a:endParaRPr lang="it-IT" sz="2400" b="1" dirty="0">
              <a:solidFill>
                <a:srgbClr val="FF0000"/>
              </a:solidFill>
              <a:effectLst/>
            </a:endParaRPr>
          </a:p>
          <a:p>
            <a:pPr lvl="1">
              <a:lnSpc>
                <a:spcPct val="90000"/>
              </a:lnSpc>
            </a:pPr>
            <a:r>
              <a:rPr lang="it-IT" sz="2000" b="1" dirty="0"/>
              <a:t>terapeutico, di svago</a:t>
            </a:r>
          </a:p>
          <a:p>
            <a:pPr lvl="1">
              <a:lnSpc>
                <a:spcPct val="90000"/>
              </a:lnSpc>
            </a:pPr>
            <a:r>
              <a:rPr lang="it-IT" sz="2000" b="1" dirty="0"/>
              <a:t>pedagogico, didattico, </a:t>
            </a:r>
          </a:p>
          <a:p>
            <a:pPr lvl="1">
              <a:lnSpc>
                <a:spcPct val="90000"/>
              </a:lnSpc>
            </a:pPr>
            <a:r>
              <a:rPr lang="it-IT" sz="2000" b="1" dirty="0"/>
              <a:t>di animazione </a:t>
            </a:r>
            <a:r>
              <a:rPr lang="it-IT" sz="2000" b="1" dirty="0" smtClean="0"/>
              <a:t>e </a:t>
            </a:r>
            <a:r>
              <a:rPr lang="it-IT" sz="2000" b="1" dirty="0" err="1" smtClean="0"/>
              <a:t>incusione</a:t>
            </a:r>
            <a:r>
              <a:rPr lang="it-IT" sz="2000" b="1" dirty="0" smtClean="0"/>
              <a:t> sociale</a:t>
            </a:r>
            <a:r>
              <a:rPr lang="it-IT" sz="2000" b="1" dirty="0"/>
              <a:t>, </a:t>
            </a:r>
          </a:p>
          <a:p>
            <a:pPr lvl="1">
              <a:lnSpc>
                <a:spcPct val="90000"/>
              </a:lnSpc>
            </a:pPr>
            <a:r>
              <a:rPr lang="it-IT" sz="2000" b="1" dirty="0"/>
              <a:t>di informazione consapevole: giornate dell’energia</a:t>
            </a:r>
          </a:p>
          <a:p>
            <a:pPr>
              <a:lnSpc>
                <a:spcPct val="90000"/>
              </a:lnSpc>
            </a:pPr>
            <a:r>
              <a:rPr lang="it-IT" sz="2400" b="1" dirty="0" err="1" smtClean="0"/>
              <a:t>ludobus</a:t>
            </a:r>
            <a:r>
              <a:rPr lang="it-IT" sz="2400" b="1" dirty="0"/>
              <a:t>, </a:t>
            </a:r>
            <a:r>
              <a:rPr lang="it-IT" sz="2400" b="1" dirty="0" smtClean="0"/>
              <a:t>ludoteche</a:t>
            </a:r>
            <a:r>
              <a:rPr lang="it-IT" sz="2400" b="1" dirty="0"/>
              <a:t>, </a:t>
            </a:r>
            <a:r>
              <a:rPr lang="it-IT" sz="2400" b="1" dirty="0" err="1" smtClean="0"/>
              <a:t>toy</a:t>
            </a:r>
            <a:r>
              <a:rPr lang="it-IT" sz="2400" b="1" dirty="0" smtClean="0"/>
              <a:t> </a:t>
            </a:r>
            <a:r>
              <a:rPr lang="it-IT" sz="2400" b="1" dirty="0" err="1" smtClean="0"/>
              <a:t>libraries</a:t>
            </a:r>
            <a:r>
              <a:rPr lang="it-IT" sz="2400" b="1" dirty="0" smtClean="0"/>
              <a:t>, </a:t>
            </a:r>
            <a:r>
              <a:rPr lang="it-IT" sz="2400" b="1" dirty="0"/>
              <a:t>musei, attività educative e formazione, centri </a:t>
            </a:r>
            <a:r>
              <a:rPr lang="it-IT" sz="2400" b="1" dirty="0" smtClean="0"/>
              <a:t>gioco</a:t>
            </a:r>
            <a:endParaRPr lang="it-IT" sz="2400" b="1" dirty="0">
              <a:cs typeface="Arial" charset="0"/>
            </a:endParaRPr>
          </a:p>
          <a:p>
            <a:pPr>
              <a:lnSpc>
                <a:spcPct val="90000"/>
              </a:lnSpc>
              <a:buFont typeface="Wingdings" pitchFamily="2" charset="2"/>
              <a:buNone/>
            </a:pPr>
            <a:endParaRPr lang="it-IT" sz="2400" b="1" dirty="0"/>
          </a:p>
        </p:txBody>
      </p:sp>
      <p:pic>
        <p:nvPicPr>
          <p:cNvPr id="134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88913"/>
            <a:ext cx="4098925" cy="234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370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61913"/>
            <a:ext cx="8229600" cy="1258888"/>
          </a:xfrm>
        </p:spPr>
        <p:txBody>
          <a:bodyPr/>
          <a:lstStyle/>
          <a:p>
            <a:r>
              <a:rPr lang="it-IT" b="1" dirty="0">
                <a:solidFill>
                  <a:srgbClr val="FF0000"/>
                </a:solidFill>
                <a:effectLst/>
              </a:rPr>
              <a:t>MANIFESTO</a:t>
            </a:r>
          </a:p>
        </p:txBody>
      </p:sp>
      <p:sp>
        <p:nvSpPr>
          <p:cNvPr id="135171" name="Rectangle 3"/>
          <p:cNvSpPr>
            <a:spLocks noGrp="1" noChangeArrowheads="1"/>
          </p:cNvSpPr>
          <p:nvPr>
            <p:ph type="body" idx="1"/>
          </p:nvPr>
        </p:nvSpPr>
        <p:spPr>
          <a:xfrm>
            <a:off x="457200" y="1152525"/>
            <a:ext cx="8291513" cy="6308725"/>
          </a:xfrm>
        </p:spPr>
        <p:txBody>
          <a:bodyPr/>
          <a:lstStyle/>
          <a:p>
            <a:pPr>
              <a:lnSpc>
                <a:spcPct val="90000"/>
              </a:lnSpc>
              <a:buFont typeface="Wingdings" pitchFamily="2" charset="2"/>
              <a:buNone/>
            </a:pPr>
            <a:endParaRPr lang="it-IT" sz="2400" b="1"/>
          </a:p>
          <a:p>
            <a:pPr lvl="1">
              <a:lnSpc>
                <a:spcPct val="90000"/>
              </a:lnSpc>
            </a:pPr>
            <a:r>
              <a:rPr lang="it-IT" sz="2000" b="1"/>
              <a:t> I gioco è una qualità degli esseri umani, è un’attività insostituibile</a:t>
            </a:r>
          </a:p>
          <a:p>
            <a:pPr lvl="1">
              <a:lnSpc>
                <a:spcPct val="90000"/>
              </a:lnSpc>
            </a:pPr>
            <a:r>
              <a:rPr lang="it-IT" sz="2000" b="1"/>
              <a:t> Un bel gioco dura tutto l’anno</a:t>
            </a:r>
          </a:p>
          <a:p>
            <a:pPr lvl="1">
              <a:lnSpc>
                <a:spcPct val="90000"/>
              </a:lnSpc>
            </a:pPr>
            <a:r>
              <a:rPr lang="it-IT" sz="2000" b="1"/>
              <a:t>Il gioco è un oggetto a sé, con una sua dignità e una sua cultura</a:t>
            </a:r>
          </a:p>
          <a:p>
            <a:pPr lvl="1">
              <a:lnSpc>
                <a:spcPct val="90000"/>
              </a:lnSpc>
            </a:pPr>
            <a:r>
              <a:rPr lang="it-IT" sz="2000" b="1"/>
              <a:t>Non c’è il gioco, ci sono i giochi ciascuno con le sue caratterisitiche</a:t>
            </a:r>
          </a:p>
          <a:p>
            <a:pPr lvl="1">
              <a:lnSpc>
                <a:spcPct val="90000"/>
              </a:lnSpc>
            </a:pPr>
            <a:r>
              <a:rPr lang="it-IT" sz="2000" b="1"/>
              <a:t>Il gioco è di per sé un luogo di incontro</a:t>
            </a:r>
          </a:p>
          <a:p>
            <a:pPr lvl="1">
              <a:lnSpc>
                <a:spcPct val="90000"/>
              </a:lnSpc>
            </a:pPr>
            <a:r>
              <a:rPr lang="it-IT" sz="2000" b="1"/>
              <a:t>Il gioco ha bisogno di spazi propri, il gioco libera gli spazi</a:t>
            </a:r>
          </a:p>
          <a:p>
            <a:pPr lvl="1">
              <a:lnSpc>
                <a:spcPct val="90000"/>
              </a:lnSpc>
            </a:pPr>
            <a:r>
              <a:rPr lang="it-IT" sz="2000" b="1"/>
              <a:t>Il gioco è un mondo di libertà</a:t>
            </a:r>
          </a:p>
          <a:p>
            <a:pPr lvl="1">
              <a:lnSpc>
                <a:spcPct val="90000"/>
              </a:lnSpc>
            </a:pPr>
            <a:r>
              <a:rPr lang="it-IT" sz="2000" b="1"/>
              <a:t>Il gioco è un luogo di scoperta e di esplorazione, è un ambiente di apprendimento</a:t>
            </a:r>
          </a:p>
          <a:p>
            <a:pPr lvl="1">
              <a:lnSpc>
                <a:spcPct val="90000"/>
              </a:lnSpc>
            </a:pPr>
            <a:r>
              <a:rPr lang="it-IT" sz="2000" b="1"/>
              <a:t>Il gioco ha bisogno anche di professionisti</a:t>
            </a:r>
          </a:p>
          <a:p>
            <a:pPr lvl="1">
              <a:lnSpc>
                <a:spcPct val="90000"/>
              </a:lnSpc>
            </a:pPr>
            <a:r>
              <a:rPr lang="it-IT" sz="2000" b="1"/>
              <a:t>Il gioco non è sempre buono</a:t>
            </a:r>
          </a:p>
          <a:p>
            <a:pPr lvl="1">
              <a:lnSpc>
                <a:spcPct val="90000"/>
              </a:lnSpc>
            </a:pPr>
            <a:r>
              <a:rPr lang="it-IT" sz="2000" b="1"/>
              <a:t>Il gioco è un piacere</a:t>
            </a:r>
          </a:p>
          <a:p>
            <a:pPr lvl="1">
              <a:lnSpc>
                <a:spcPct val="90000"/>
              </a:lnSpc>
            </a:pPr>
            <a:r>
              <a:rPr lang="it-IT" sz="2000" b="1"/>
              <a:t>….</a:t>
            </a:r>
          </a:p>
          <a:p>
            <a:pPr lvl="1">
              <a:lnSpc>
                <a:spcPct val="90000"/>
              </a:lnSpc>
            </a:pPr>
            <a:endParaRPr lang="it-IT" sz="2000" b="1"/>
          </a:p>
          <a:p>
            <a:pPr lvl="1">
              <a:lnSpc>
                <a:spcPct val="90000"/>
              </a:lnSpc>
            </a:pPr>
            <a:endParaRPr lang="it-IT" sz="2000" b="1"/>
          </a:p>
          <a:p>
            <a:pPr lvl="1">
              <a:lnSpc>
                <a:spcPct val="90000"/>
              </a:lnSpc>
            </a:pPr>
            <a:endParaRPr lang="it-IT" sz="2000" b="1"/>
          </a:p>
          <a:p>
            <a:pPr>
              <a:lnSpc>
                <a:spcPct val="90000"/>
              </a:lnSpc>
            </a:pPr>
            <a:endParaRPr lang="it-IT" sz="2400" b="1"/>
          </a:p>
          <a:p>
            <a:pPr>
              <a:lnSpc>
                <a:spcPct val="90000"/>
              </a:lnSpc>
            </a:pPr>
            <a:endParaRPr lang="it-IT" sz="2400" b="1"/>
          </a:p>
        </p:txBody>
      </p:sp>
    </p:spTree>
    <p:extLst>
      <p:ext uri="{BB962C8B-B14F-4D97-AF65-F5344CB8AC3E}">
        <p14:creationId xmlns:p14="http://schemas.microsoft.com/office/powerpoint/2010/main" val="663830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8" name="Input penna 57"/>
              <p14:cNvContentPartPr/>
              <p14:nvPr/>
            </p14:nvContentPartPr>
            <p14:xfrm>
              <a:off x="3417037" y="3011984"/>
              <a:ext cx="978888" cy="808607"/>
            </p14:xfrm>
          </p:contentPart>
        </mc:Choice>
        <mc:Fallback xmlns="">
          <p:pic>
            <p:nvPicPr>
              <p:cNvPr id="58" name="Input penna 57"/>
              <p:cNvPicPr/>
              <p:nvPr/>
            </p:nvPicPr>
            <p:blipFill>
              <a:blip r:embed="rId13"/>
              <a:stretch>
                <a:fillRect/>
              </a:stretch>
            </p:blipFill>
            <p:spPr>
              <a:xfrm>
                <a:off x="3395800" y="2991478"/>
                <a:ext cx="2309802" cy="1023145"/>
              </a:xfrm>
              <a:prstGeom prst="rect">
                <a:avLst/>
              </a:prstGeom>
            </p:spPr>
          </p:pic>
        </mc:Fallback>
      </mc:AlternateContent>
      <p:sp>
        <p:nvSpPr>
          <p:cNvPr id="2" name="Rettangolo 1"/>
          <p:cNvSpPr/>
          <p:nvPr/>
        </p:nvSpPr>
        <p:spPr>
          <a:xfrm>
            <a:off x="755576" y="404664"/>
            <a:ext cx="7436651" cy="584775"/>
          </a:xfrm>
          <a:prstGeom prst="rect">
            <a:avLst/>
          </a:prstGeom>
        </p:spPr>
        <p:txBody>
          <a:bodyPr wrap="none">
            <a:spAutoFit/>
          </a:bodyPr>
          <a:lstStyle/>
          <a:p>
            <a:r>
              <a:rPr lang="it-IT" sz="3200" dirty="0"/>
              <a:t>{M, </a:t>
            </a:r>
            <a:r>
              <a:rPr lang="it-IT" sz="3200" dirty="0" smtClean="0"/>
              <a:t>} uni {</a:t>
            </a:r>
            <a:r>
              <a:rPr lang="it-IT" sz="3200" dirty="0" err="1" smtClean="0"/>
              <a:t>cipal,vers</a:t>
            </a:r>
            <a:r>
              <a:rPr lang="it-IT" sz="3200" dirty="0" smtClean="0"/>
              <a:t>} </a:t>
            </a:r>
            <a:r>
              <a:rPr lang="it-IT" sz="3200" dirty="0" err="1" smtClean="0"/>
              <a:t>ità</a:t>
            </a:r>
            <a:r>
              <a:rPr lang="it-IT" sz="3200" dirty="0" smtClean="0"/>
              <a:t>  ({</a:t>
            </a:r>
            <a:r>
              <a:rPr lang="it-IT" sz="3200" dirty="0"/>
              <a:t>U, </a:t>
            </a:r>
            <a:r>
              <a:rPr lang="it-IT" sz="3200" dirty="0" smtClean="0"/>
              <a:t>} di {ne</a:t>
            </a:r>
            <a:r>
              <a:rPr lang="it-IT" sz="3200" dirty="0"/>
              <a:t>, </a:t>
            </a:r>
            <a:r>
              <a:rPr lang="it-IT" sz="3200" dirty="0" smtClean="0"/>
              <a:t>})* </a:t>
            </a:r>
            <a:endParaRPr lang="it-IT" sz="3200" dirty="0"/>
          </a:p>
        </p:txBody>
      </p:sp>
      <mc:AlternateContent xmlns:mc="http://schemas.openxmlformats.org/markup-compatibility/2006" xmlns:p14="http://schemas.microsoft.com/office/powerpoint/2010/main">
        <mc:Choice Requires="p14">
          <p:contentPart p14:bwMode="auto" r:id="rId14">
            <p14:nvContentPartPr>
              <p14:cNvPr id="5" name="Input penna 4"/>
              <p14:cNvContentPartPr/>
              <p14:nvPr/>
            </p14:nvContentPartPr>
            <p14:xfrm>
              <a:off x="549685" y="1069111"/>
              <a:ext cx="5586840" cy="2676240"/>
            </p14:xfrm>
          </p:contentPart>
        </mc:Choice>
        <mc:Fallback xmlns="">
          <p:pic>
            <p:nvPicPr>
              <p:cNvPr id="5" name="Input penna 4"/>
              <p:cNvPicPr/>
              <p:nvPr/>
            </p:nvPicPr>
            <p:blipFill>
              <a:blip r:embed="rId15"/>
              <a:stretch>
                <a:fillRect/>
              </a:stretch>
            </p:blipFill>
            <p:spPr>
              <a:xfrm>
                <a:off x="526287" y="1048591"/>
                <a:ext cx="5615278" cy="2702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put penna 7"/>
              <p14:cNvContentPartPr/>
              <p14:nvPr/>
            </p14:nvContentPartPr>
            <p14:xfrm>
              <a:off x="6412957" y="1435544"/>
              <a:ext cx="1044048" cy="2745047"/>
            </p14:xfrm>
          </p:contentPart>
        </mc:Choice>
        <mc:Fallback xmlns="">
          <p:pic>
            <p:nvPicPr>
              <p:cNvPr id="8" name="Input penna 7"/>
              <p:cNvPicPr/>
              <p:nvPr/>
            </p:nvPicPr>
            <p:blipFill>
              <a:blip r:embed="rId17"/>
              <a:stretch>
                <a:fillRect/>
              </a:stretch>
            </p:blipFill>
            <p:spPr>
              <a:xfrm>
                <a:off x="6396396" y="1414304"/>
                <a:ext cx="1072849" cy="278104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 name="Input penna 8"/>
              <p14:cNvContentPartPr/>
              <p14:nvPr/>
            </p14:nvContentPartPr>
            <p14:xfrm>
              <a:off x="4357357" y="3886784"/>
              <a:ext cx="3631728" cy="2379287"/>
            </p14:xfrm>
          </p:contentPart>
        </mc:Choice>
        <mc:Fallback xmlns="">
          <p:pic>
            <p:nvPicPr>
              <p:cNvPr id="9" name="Input penna 8"/>
              <p:cNvPicPr/>
              <p:nvPr/>
            </p:nvPicPr>
            <p:blipFill>
              <a:blip r:embed="rId19"/>
              <a:stretch>
                <a:fillRect/>
              </a:stretch>
            </p:blipFill>
            <p:spPr>
              <a:xfrm>
                <a:off x="4340798" y="3871304"/>
                <a:ext cx="3664845" cy="241708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put penna 16"/>
              <p14:cNvContentPartPr/>
              <p14:nvPr/>
            </p14:nvContentPartPr>
            <p14:xfrm>
              <a:off x="4293325" y="2822311"/>
              <a:ext cx="2556000" cy="1180080"/>
            </p14:xfrm>
          </p:contentPart>
        </mc:Choice>
        <mc:Fallback xmlns="">
          <p:pic>
            <p:nvPicPr>
              <p:cNvPr id="17" name="Input penna 16"/>
              <p:cNvPicPr/>
              <p:nvPr/>
            </p:nvPicPr>
            <p:blipFill>
              <a:blip r:embed="rId21"/>
              <a:stretch>
                <a:fillRect/>
              </a:stretch>
            </p:blipFill>
            <p:spPr>
              <a:xfrm>
                <a:off x="4287566" y="2799991"/>
                <a:ext cx="2573278" cy="1214640"/>
              </a:xfrm>
              <a:prstGeom prst="rect">
                <a:avLst/>
              </a:prstGeom>
            </p:spPr>
          </p:pic>
        </mc:Fallback>
      </mc:AlternateContent>
    </p:spTree>
    <p:extLst>
      <p:ext uri="{BB962C8B-B14F-4D97-AF65-F5344CB8AC3E}">
        <p14:creationId xmlns:p14="http://schemas.microsoft.com/office/powerpoint/2010/main" val="391823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Altri articoli</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dirty="0" smtClean="0"/>
              <a:t>Il gioco è fine a se stesso come l’arte o la </a:t>
            </a:r>
            <a:r>
              <a:rPr lang="it-IT" dirty="0" smtClean="0"/>
              <a:t>matematica, come </a:t>
            </a:r>
            <a:r>
              <a:rPr lang="it-IT" dirty="0" smtClean="0"/>
              <a:t>un fiore – e quindi dà frutti</a:t>
            </a:r>
          </a:p>
          <a:p>
            <a:r>
              <a:rPr lang="it-IT" dirty="0" smtClean="0"/>
              <a:t>Viva il gioco libero</a:t>
            </a:r>
          </a:p>
          <a:p>
            <a:r>
              <a:rPr lang="it-IT" dirty="0" smtClean="0"/>
              <a:t>Bisogna </a:t>
            </a:r>
            <a:r>
              <a:rPr lang="it-IT" dirty="0"/>
              <a:t>condividere qualcosa con </a:t>
            </a:r>
            <a:r>
              <a:rPr lang="it-IT" dirty="0" smtClean="0"/>
              <a:t>l’avversario, almeno le regole del gioco</a:t>
            </a:r>
            <a:endParaRPr lang="it-IT" dirty="0"/>
          </a:p>
          <a:p>
            <a:r>
              <a:rPr lang="it-IT" dirty="0"/>
              <a:t>Si può sempre giocare a </a:t>
            </a:r>
            <a:r>
              <a:rPr lang="it-IT" dirty="0" err="1" smtClean="0"/>
              <a:t>Misère</a:t>
            </a:r>
            <a:r>
              <a:rPr lang="it-IT" dirty="0" smtClean="0"/>
              <a:t> </a:t>
            </a:r>
            <a:r>
              <a:rPr lang="it-IT" dirty="0" smtClean="0"/>
              <a:t>oppure a  </a:t>
            </a:r>
            <a:r>
              <a:rPr lang="it-IT" dirty="0" smtClean="0"/>
              <a:t>un gioco di cooperazione</a:t>
            </a:r>
            <a:endParaRPr lang="it-IT" dirty="0"/>
          </a:p>
          <a:p>
            <a:r>
              <a:rPr lang="it-IT" dirty="0"/>
              <a:t>Può non esserci il turno, </a:t>
            </a:r>
            <a:r>
              <a:rPr lang="it-IT" dirty="0" smtClean="0"/>
              <a:t>può </a:t>
            </a:r>
            <a:r>
              <a:rPr lang="it-IT" dirty="0"/>
              <a:t>non esserci il vincitore: </a:t>
            </a:r>
            <a:r>
              <a:rPr lang="it-IT" dirty="0" err="1"/>
              <a:t>Durak</a:t>
            </a:r>
            <a:endParaRPr lang="it-IT" dirty="0"/>
          </a:p>
          <a:p>
            <a:endParaRPr lang="it-IT" dirty="0"/>
          </a:p>
        </p:txBody>
      </p:sp>
    </p:spTree>
    <p:extLst>
      <p:ext uri="{BB962C8B-B14F-4D97-AF65-F5344CB8AC3E}">
        <p14:creationId xmlns:p14="http://schemas.microsoft.com/office/powerpoint/2010/main" val="3613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it-IT"/>
          </a:p>
        </p:txBody>
      </p:sp>
      <p:pic>
        <p:nvPicPr>
          <p:cNvPr id="23555"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descr="Honsell con cubo impossibile2"/>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0"/>
            <a:ext cx="45021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1223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it-IT"/>
          </a:p>
        </p:txBody>
      </p:sp>
      <p:pic>
        <p:nvPicPr>
          <p:cNvPr id="24579" name="Picture 3" descr="gioco cerchietti afro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0"/>
            <a:ext cx="4895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80" name="Rectangle 4"/>
          <p:cNvSpPr>
            <a:spLocks noGrp="1" noChangeArrowheads="1" noTextEdit="1"/>
          </p:cNvSpPr>
          <p:nvPr>
            <p:ph type="chart" idx="1"/>
          </p:nvPr>
        </p:nvSpPr>
        <p:spPr/>
      </p:sp>
    </p:spTree>
    <p:extLst>
      <p:ext uri="{BB962C8B-B14F-4D97-AF65-F5344CB8AC3E}">
        <p14:creationId xmlns:p14="http://schemas.microsoft.com/office/powerpoint/2010/main" val="1838562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it-IT"/>
          </a:p>
        </p:txBody>
      </p:sp>
      <p:pic>
        <p:nvPicPr>
          <p:cNvPr id="26627" name="Picture 3" descr="IMG_0289"/>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100013"/>
            <a:ext cx="9144000" cy="6858000"/>
          </a:xfrm>
        </p:spPr>
      </p:pic>
      <p:sp>
        <p:nvSpPr>
          <p:cNvPr id="26628" name="Text Box 4"/>
          <p:cNvSpPr txBox="1">
            <a:spLocks noChangeArrowheads="1"/>
          </p:cNvSpPr>
          <p:nvPr/>
        </p:nvSpPr>
        <p:spPr bwMode="auto">
          <a:xfrm>
            <a:off x="-180975" y="274638"/>
            <a:ext cx="95234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it-IT" sz="3200" b="1" dirty="0" smtClean="0">
                <a:solidFill>
                  <a:schemeClr val="bg2"/>
                </a:solidFill>
              </a:rPr>
              <a:t>ENERGIA IN GIOCO educazione agli stili di vita sostenibili, </a:t>
            </a:r>
            <a:r>
              <a:rPr lang="it-IT" sz="3200" b="1" dirty="0" err="1" smtClean="0">
                <a:solidFill>
                  <a:schemeClr val="bg2"/>
                </a:solidFill>
              </a:rPr>
              <a:t>frugal</a:t>
            </a:r>
            <a:r>
              <a:rPr lang="it-IT" sz="3200" b="1" dirty="0" smtClean="0">
                <a:solidFill>
                  <a:schemeClr val="bg2"/>
                </a:solidFill>
              </a:rPr>
              <a:t> </a:t>
            </a:r>
            <a:r>
              <a:rPr lang="it-IT" sz="3200" b="1" dirty="0" err="1" smtClean="0">
                <a:solidFill>
                  <a:schemeClr val="bg2"/>
                </a:solidFill>
              </a:rPr>
              <a:t>engineering</a:t>
            </a:r>
            <a:r>
              <a:rPr lang="it-IT" sz="3200" b="1" dirty="0" smtClean="0">
                <a:solidFill>
                  <a:schemeClr val="bg2"/>
                </a:solidFill>
              </a:rPr>
              <a:t> </a:t>
            </a:r>
            <a:endParaRPr lang="it-IT" sz="3600" b="1" dirty="0">
              <a:solidFill>
                <a:schemeClr val="bg2"/>
              </a:solidFill>
            </a:endParaRPr>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63" y="4076700"/>
            <a:ext cx="2192337" cy="299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05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1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p:cNvSpPr>
            <a:spLocks noGrp="1"/>
          </p:cNvSpPr>
          <p:nvPr>
            <p:ph type="title" idx="4294967295"/>
          </p:nvPr>
        </p:nvSpPr>
        <p:spPr>
          <a:xfrm>
            <a:off x="4284663" y="277813"/>
            <a:ext cx="4402137" cy="1139825"/>
          </a:xfrm>
        </p:spPr>
        <p:txBody>
          <a:bodyPr anchorCtr="0"/>
          <a:lstStyle/>
          <a:p>
            <a:r>
              <a:rPr lang="it-IT" sz="4000">
                <a:solidFill>
                  <a:srgbClr val="FFFF00"/>
                </a:solidFill>
              </a:rPr>
              <a:t>    </a:t>
            </a:r>
          </a:p>
        </p:txBody>
      </p:sp>
      <p:pic>
        <p:nvPicPr>
          <p:cNvPr id="27651" name="Picture 2" descr="C:\Users\Raffaella\Pictures\record-pi-grec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056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53" name="Object 5"/>
          <p:cNvGraphicFramePr>
            <a:graphicFrameLocks noChangeAspect="1"/>
          </p:cNvGraphicFramePr>
          <p:nvPr/>
        </p:nvGraphicFramePr>
        <p:xfrm>
          <a:off x="0" y="3429000"/>
          <a:ext cx="4572000" cy="3429000"/>
        </p:xfrm>
        <a:graphic>
          <a:graphicData uri="http://schemas.openxmlformats.org/presentationml/2006/ole">
            <mc:AlternateContent xmlns:mc="http://schemas.openxmlformats.org/markup-compatibility/2006">
              <mc:Choice xmlns:v="urn:schemas-microsoft-com:vml" Requires="v">
                <p:oleObj spid="_x0000_s29727" name="Acrobat Document" r:id="rId4" imgW="8019898" imgH="5667146" progId="AcroExch.Document.7">
                  <p:embed/>
                </p:oleObj>
              </mc:Choice>
              <mc:Fallback>
                <p:oleObj name="Acrobat Document" r:id="rId4" imgW="8019898" imgH="5667146"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654" name="Picture 6" descr="DSCN05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7655" name="Picture 7" descr="DSCN978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2900" y="2060848"/>
            <a:ext cx="4500562" cy="3375025"/>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3" descr="C:\Users\Raffaella\Pictures\record-pi-grec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427413"/>
            <a:ext cx="4572000"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087017"/>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Il respiro della matematica</a:t>
            </a:r>
            <a:endParaRPr lang="it-IT" b="1" dirty="0">
              <a:solidFill>
                <a:srgbClr val="FF0000"/>
              </a:solidFill>
              <a:effectLst/>
            </a:endParaRPr>
          </a:p>
        </p:txBody>
      </p:sp>
      <p:sp>
        <p:nvSpPr>
          <p:cNvPr id="3" name="Segnaposto contenuto 2"/>
          <p:cNvSpPr>
            <a:spLocks noGrp="1"/>
          </p:cNvSpPr>
          <p:nvPr>
            <p:ph idx="1"/>
          </p:nvPr>
        </p:nvSpPr>
        <p:spPr>
          <a:xfrm>
            <a:off x="457200" y="1477144"/>
            <a:ext cx="3610744" cy="4653781"/>
          </a:xfrm>
        </p:spPr>
        <p:txBody>
          <a:bodyPr/>
          <a:lstStyle/>
          <a:p>
            <a:r>
              <a:rPr lang="it-IT" dirty="0" smtClean="0"/>
              <a:t>L’enigma</a:t>
            </a:r>
            <a:endParaRPr lang="it-IT" dirty="0"/>
          </a:p>
          <a:p>
            <a:r>
              <a:rPr lang="it-IT" dirty="0"/>
              <a:t>la </a:t>
            </a:r>
            <a:r>
              <a:rPr lang="it-IT" b="1" dirty="0">
                <a:solidFill>
                  <a:srgbClr val="66FF33"/>
                </a:solidFill>
                <a:effectLst/>
              </a:rPr>
              <a:t>natura</a:t>
            </a:r>
            <a:r>
              <a:rPr lang="it-IT" dirty="0"/>
              <a:t> ama nascondersi</a:t>
            </a:r>
          </a:p>
          <a:p>
            <a:r>
              <a:rPr lang="it-IT" dirty="0"/>
              <a:t>la </a:t>
            </a:r>
            <a:r>
              <a:rPr lang="it-IT" b="1" dirty="0">
                <a:solidFill>
                  <a:srgbClr val="66FF33"/>
                </a:solidFill>
                <a:effectLst/>
              </a:rPr>
              <a:t>verità</a:t>
            </a:r>
            <a:r>
              <a:rPr lang="it-IT" dirty="0">
                <a:solidFill>
                  <a:srgbClr val="66FF33"/>
                </a:solidFill>
                <a:effectLst/>
              </a:rPr>
              <a:t> </a:t>
            </a:r>
            <a:r>
              <a:rPr lang="it-IT" dirty="0"/>
              <a:t>ama nascondersi</a:t>
            </a:r>
          </a:p>
          <a:p>
            <a:r>
              <a:rPr lang="it-IT" dirty="0"/>
              <a:t>Omero, </a:t>
            </a:r>
            <a:r>
              <a:rPr lang="it-IT" dirty="0" err="1"/>
              <a:t>Nala</a:t>
            </a:r>
            <a:r>
              <a:rPr lang="it-IT" dirty="0"/>
              <a:t>, Calcante, Giuseppe Flavio</a:t>
            </a:r>
            <a:r>
              <a:rPr lang="it-IT" dirty="0" smtClean="0"/>
              <a:t>, … </a:t>
            </a:r>
            <a:endParaRPr lang="it-IT" dirty="0"/>
          </a:p>
          <a:p>
            <a:endParaRPr lang="it-IT"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320" y="1477144"/>
            <a:ext cx="4760168" cy="476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79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3958995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SUDOKU</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dirty="0" smtClean="0"/>
              <a:t>Il gioco consiste nel </a:t>
            </a:r>
            <a:r>
              <a:rPr lang="it-IT" b="1" dirty="0" smtClean="0">
                <a:solidFill>
                  <a:srgbClr val="66FF33"/>
                </a:solidFill>
                <a:effectLst/>
              </a:rPr>
              <a:t>verificare</a:t>
            </a:r>
            <a:r>
              <a:rPr lang="it-IT" dirty="0" smtClean="0"/>
              <a:t> che c’è un’</a:t>
            </a:r>
            <a:r>
              <a:rPr lang="it-IT" b="1" dirty="0" smtClean="0">
                <a:solidFill>
                  <a:srgbClr val="66FF33"/>
                </a:solidFill>
                <a:effectLst/>
              </a:rPr>
              <a:t>unica</a:t>
            </a:r>
            <a:r>
              <a:rPr lang="it-IT" dirty="0" smtClean="0"/>
              <a:t> soluzione</a:t>
            </a:r>
            <a:endParaRPr lang="it-IT" dirty="0"/>
          </a:p>
        </p:txBody>
      </p:sp>
    </p:spTree>
    <p:extLst>
      <p:ext uri="{BB962C8B-B14F-4D97-AF65-F5344CB8AC3E}">
        <p14:creationId xmlns:p14="http://schemas.microsoft.com/office/powerpoint/2010/main" val="92353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it-IT" sz="4000" b="1" dirty="0">
                <a:solidFill>
                  <a:srgbClr val="FF0000"/>
                </a:solidFill>
                <a:effectLst>
                  <a:outerShdw blurRad="38100" dist="38100" dir="2700000" algn="tl">
                    <a:srgbClr val="000000">
                      <a:alpha val="43137"/>
                    </a:srgbClr>
                  </a:outerShdw>
                </a:effectLst>
              </a:rPr>
              <a:t>Gioco è una metafora suggestiva</a:t>
            </a:r>
          </a:p>
        </p:txBody>
      </p:sp>
      <p:sp>
        <p:nvSpPr>
          <p:cNvPr id="156675" name="Rectangle 3"/>
          <p:cNvSpPr>
            <a:spLocks noGrp="1" noChangeArrowheads="1"/>
          </p:cNvSpPr>
          <p:nvPr>
            <p:ph type="body" idx="1"/>
          </p:nvPr>
        </p:nvSpPr>
        <p:spPr>
          <a:xfrm>
            <a:off x="457200" y="1600200"/>
            <a:ext cx="8362950" cy="5257800"/>
          </a:xfrm>
        </p:spPr>
        <p:txBody>
          <a:bodyPr/>
          <a:lstStyle/>
          <a:p>
            <a:pPr>
              <a:lnSpc>
                <a:spcPct val="80000"/>
              </a:lnSpc>
            </a:pPr>
            <a:r>
              <a:rPr lang="it-IT" sz="2800" b="1" dirty="0"/>
              <a:t>Modellare le </a:t>
            </a:r>
            <a:r>
              <a:rPr lang="it-IT" sz="2800" b="1" dirty="0">
                <a:solidFill>
                  <a:srgbClr val="66FF33"/>
                </a:solidFill>
              </a:rPr>
              <a:t>interazioni</a:t>
            </a:r>
            <a:r>
              <a:rPr lang="it-IT" sz="2800" b="1" dirty="0"/>
              <a:t> attraverso il concetto di </a:t>
            </a:r>
            <a:r>
              <a:rPr lang="it-IT" sz="2800" b="1" dirty="0">
                <a:solidFill>
                  <a:srgbClr val="66FF33"/>
                </a:solidFill>
              </a:rPr>
              <a:t>gioco </a:t>
            </a:r>
            <a:r>
              <a:rPr lang="it-IT" sz="2800" b="1" dirty="0"/>
              <a:t>e</a:t>
            </a:r>
            <a:r>
              <a:rPr lang="it-IT" sz="2800" b="1" dirty="0">
                <a:solidFill>
                  <a:srgbClr val="66FF33"/>
                </a:solidFill>
              </a:rPr>
              <a:t> </a:t>
            </a:r>
            <a:r>
              <a:rPr lang="it-IT" sz="2800" b="1" dirty="0" smtClean="0">
                <a:solidFill>
                  <a:srgbClr val="66FF33"/>
                </a:solidFill>
              </a:rPr>
              <a:t>strategia, </a:t>
            </a:r>
          </a:p>
          <a:p>
            <a:pPr>
              <a:lnSpc>
                <a:spcPct val="80000"/>
              </a:lnSpc>
            </a:pPr>
            <a:r>
              <a:rPr lang="it-IT" sz="2800" b="1" dirty="0" smtClean="0">
                <a:solidFill>
                  <a:srgbClr val="66FF33"/>
                </a:solidFill>
              </a:rPr>
              <a:t>Semantica dei giochi</a:t>
            </a:r>
            <a:endParaRPr lang="it-IT" sz="2800" b="1" dirty="0">
              <a:solidFill>
                <a:srgbClr val="66FF33"/>
              </a:solidFill>
            </a:endParaRPr>
          </a:p>
          <a:p>
            <a:pPr>
              <a:lnSpc>
                <a:spcPct val="80000"/>
              </a:lnSpc>
            </a:pPr>
            <a:r>
              <a:rPr lang="it-IT" sz="2800" b="1" dirty="0"/>
              <a:t>Una proposizione è vera …, una proprietà è soddisfatta …, se e solo se vi è una </a:t>
            </a:r>
            <a:r>
              <a:rPr lang="it-IT" sz="2800" b="1" dirty="0">
                <a:solidFill>
                  <a:srgbClr val="66FF33"/>
                </a:solidFill>
              </a:rPr>
              <a:t>strategia vincente</a:t>
            </a:r>
            <a:r>
              <a:rPr lang="it-IT" sz="2800" b="1" dirty="0"/>
              <a:t> in un certo gioco</a:t>
            </a:r>
          </a:p>
          <a:p>
            <a:pPr>
              <a:lnSpc>
                <a:spcPct val="80000"/>
              </a:lnSpc>
            </a:pPr>
            <a:r>
              <a:rPr lang="it-IT" sz="2800" b="1" dirty="0">
                <a:solidFill>
                  <a:srgbClr val="66FF33"/>
                </a:solidFill>
              </a:rPr>
              <a:t>3 livelli </a:t>
            </a:r>
            <a:r>
              <a:rPr lang="it-IT" sz="2800" b="1" dirty="0"/>
              <a:t>nella </a:t>
            </a:r>
            <a:r>
              <a:rPr lang="it-IT" sz="2800" b="1" dirty="0">
                <a:solidFill>
                  <a:srgbClr val="66FF33"/>
                </a:solidFill>
              </a:rPr>
              <a:t>logica</a:t>
            </a:r>
          </a:p>
          <a:p>
            <a:pPr lvl="1">
              <a:lnSpc>
                <a:spcPct val="80000"/>
              </a:lnSpc>
            </a:pPr>
            <a:r>
              <a:rPr lang="it-IT" sz="2400" b="1" dirty="0"/>
              <a:t>Affermazioni, specifiche, nozioni</a:t>
            </a:r>
          </a:p>
          <a:p>
            <a:pPr lvl="1">
              <a:lnSpc>
                <a:spcPct val="80000"/>
              </a:lnSpc>
            </a:pPr>
            <a:r>
              <a:rPr lang="it-IT" sz="2400" b="1" dirty="0"/>
              <a:t>Dimostrazioni, programmi che terminano, procedimenti</a:t>
            </a:r>
          </a:p>
          <a:p>
            <a:pPr lvl="1">
              <a:lnSpc>
                <a:spcPct val="80000"/>
              </a:lnSpc>
            </a:pPr>
            <a:r>
              <a:rPr lang="it-IT" sz="2400" b="1" dirty="0"/>
              <a:t>I processi di ricerca della dimostrazione, programmi che non terminano, dialoghi</a:t>
            </a:r>
          </a:p>
          <a:p>
            <a:pPr>
              <a:lnSpc>
                <a:spcPct val="80000"/>
              </a:lnSpc>
            </a:pPr>
            <a:r>
              <a:rPr lang="it-IT" sz="2800" b="1" dirty="0">
                <a:solidFill>
                  <a:srgbClr val="66FF33"/>
                </a:solidFill>
              </a:rPr>
              <a:t>Nella didattica, </a:t>
            </a:r>
            <a:r>
              <a:rPr lang="it-IT" sz="2800" b="1" dirty="0" err="1">
                <a:solidFill>
                  <a:srgbClr val="66FF33"/>
                </a:solidFill>
              </a:rPr>
              <a:t>etc</a:t>
            </a:r>
            <a:endParaRPr lang="it-IT" sz="2800" b="1" dirty="0">
              <a:solidFill>
                <a:srgbClr val="66FF33"/>
              </a:solidFill>
            </a:endParaRPr>
          </a:p>
        </p:txBody>
      </p:sp>
    </p:spTree>
    <p:extLst>
      <p:ext uri="{BB962C8B-B14F-4D97-AF65-F5344CB8AC3E}">
        <p14:creationId xmlns:p14="http://schemas.microsoft.com/office/powerpoint/2010/main" val="1607762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it-IT" b="1" dirty="0">
                <a:solidFill>
                  <a:srgbClr val="FF0000"/>
                </a:solidFill>
                <a:effectLst/>
              </a:rPr>
              <a:t>Perché il gioco? </a:t>
            </a:r>
          </a:p>
        </p:txBody>
      </p:sp>
      <p:sp>
        <p:nvSpPr>
          <p:cNvPr id="157699" name="Rectangle 3"/>
          <p:cNvSpPr>
            <a:spLocks noGrp="1" noChangeArrowheads="1"/>
          </p:cNvSpPr>
          <p:nvPr>
            <p:ph type="body" idx="1"/>
          </p:nvPr>
        </p:nvSpPr>
        <p:spPr>
          <a:xfrm>
            <a:off x="468313" y="1412875"/>
            <a:ext cx="8351837" cy="5445125"/>
          </a:xfrm>
        </p:spPr>
        <p:txBody>
          <a:bodyPr/>
          <a:lstStyle/>
          <a:p>
            <a:pPr>
              <a:lnSpc>
                <a:spcPct val="80000"/>
              </a:lnSpc>
            </a:pPr>
            <a:r>
              <a:rPr lang="it-IT" sz="2800" b="1" dirty="0" smtClean="0">
                <a:solidFill>
                  <a:srgbClr val="66FF33"/>
                </a:solidFill>
              </a:rPr>
              <a:t>Homo </a:t>
            </a:r>
            <a:r>
              <a:rPr lang="it-IT" sz="2800" b="1" dirty="0" err="1" smtClean="0">
                <a:solidFill>
                  <a:srgbClr val="66FF33"/>
                </a:solidFill>
              </a:rPr>
              <a:t>ludens</a:t>
            </a:r>
            <a:r>
              <a:rPr lang="it-IT" sz="2800" b="1" dirty="0" smtClean="0">
                <a:solidFill>
                  <a:srgbClr val="66FF33"/>
                </a:solidFill>
              </a:rPr>
              <a:t>: </a:t>
            </a:r>
            <a:r>
              <a:rPr lang="it-IT" sz="2800" b="1" dirty="0">
                <a:solidFill>
                  <a:srgbClr val="66FF33"/>
                </a:solidFill>
              </a:rPr>
              <a:t>a</a:t>
            </a:r>
            <a:r>
              <a:rPr lang="it-IT" sz="2800" b="1" dirty="0" smtClean="0">
                <a:solidFill>
                  <a:srgbClr val="66FF33"/>
                </a:solidFill>
              </a:rPr>
              <a:t>lea</a:t>
            </a:r>
            <a:r>
              <a:rPr lang="it-IT" sz="2800" b="1" dirty="0" smtClean="0">
                <a:solidFill>
                  <a:srgbClr val="66FF33"/>
                </a:solidFill>
              </a:rPr>
              <a:t>, </a:t>
            </a:r>
            <a:r>
              <a:rPr lang="it-IT" sz="2800" b="1" dirty="0" err="1" smtClean="0">
                <a:solidFill>
                  <a:srgbClr val="66FF33"/>
                </a:solidFill>
              </a:rPr>
              <a:t>ilinx</a:t>
            </a:r>
            <a:r>
              <a:rPr lang="it-IT" sz="2800" b="1" dirty="0" smtClean="0">
                <a:solidFill>
                  <a:srgbClr val="66FF33"/>
                </a:solidFill>
              </a:rPr>
              <a:t>, </a:t>
            </a:r>
            <a:r>
              <a:rPr lang="it-IT" sz="2800" b="1" dirty="0" err="1" smtClean="0">
                <a:solidFill>
                  <a:srgbClr val="66FF33"/>
                </a:solidFill>
              </a:rPr>
              <a:t>mimesys</a:t>
            </a:r>
            <a:r>
              <a:rPr lang="it-IT" sz="2800" b="1" dirty="0" smtClean="0">
                <a:solidFill>
                  <a:srgbClr val="66FF33"/>
                </a:solidFill>
              </a:rPr>
              <a:t>, </a:t>
            </a:r>
            <a:r>
              <a:rPr lang="it-IT" sz="2800" b="1" dirty="0" err="1" smtClean="0">
                <a:solidFill>
                  <a:srgbClr val="66FF33"/>
                </a:solidFill>
              </a:rPr>
              <a:t>agon</a:t>
            </a:r>
            <a:endParaRPr lang="it-IT" sz="2800" b="1" dirty="0" smtClean="0">
              <a:solidFill>
                <a:srgbClr val="66FF33"/>
              </a:solidFill>
            </a:endParaRPr>
          </a:p>
          <a:p>
            <a:pPr>
              <a:lnSpc>
                <a:spcPct val="80000"/>
              </a:lnSpc>
            </a:pPr>
            <a:r>
              <a:rPr lang="it-IT" sz="2800" b="1" dirty="0" smtClean="0">
                <a:solidFill>
                  <a:srgbClr val="66FF33"/>
                </a:solidFill>
              </a:rPr>
              <a:t>Sociale</a:t>
            </a:r>
            <a:r>
              <a:rPr lang="it-IT" sz="2800" dirty="0" smtClean="0"/>
              <a:t> </a:t>
            </a:r>
            <a:endParaRPr lang="it-IT" sz="2800" dirty="0"/>
          </a:p>
          <a:p>
            <a:pPr lvl="1">
              <a:lnSpc>
                <a:spcPct val="80000"/>
              </a:lnSpc>
            </a:pPr>
            <a:r>
              <a:rPr lang="it-IT" sz="2400" dirty="0"/>
              <a:t>Aggregazione e convivenza </a:t>
            </a:r>
          </a:p>
          <a:p>
            <a:pPr lvl="1">
              <a:lnSpc>
                <a:spcPct val="80000"/>
              </a:lnSpc>
            </a:pPr>
            <a:r>
              <a:rPr lang="it-IT" sz="2400" dirty="0"/>
              <a:t>Inclusione vs integrazione</a:t>
            </a:r>
          </a:p>
          <a:p>
            <a:pPr>
              <a:lnSpc>
                <a:spcPct val="80000"/>
              </a:lnSpc>
            </a:pPr>
            <a:r>
              <a:rPr lang="it-IT" sz="2800" b="1" dirty="0">
                <a:solidFill>
                  <a:srgbClr val="66FF33"/>
                </a:solidFill>
              </a:rPr>
              <a:t>Regole </a:t>
            </a:r>
          </a:p>
          <a:p>
            <a:pPr lvl="1">
              <a:lnSpc>
                <a:spcPct val="80000"/>
              </a:lnSpc>
            </a:pPr>
            <a:r>
              <a:rPr lang="it-IT" sz="2400" dirty="0"/>
              <a:t>Rispetto, solidarietà, </a:t>
            </a:r>
          </a:p>
          <a:p>
            <a:pPr lvl="1">
              <a:lnSpc>
                <a:spcPct val="80000"/>
              </a:lnSpc>
            </a:pPr>
            <a:r>
              <a:rPr lang="it-IT" sz="2400" dirty="0"/>
              <a:t>Ragionamento </a:t>
            </a:r>
          </a:p>
          <a:p>
            <a:pPr lvl="1">
              <a:lnSpc>
                <a:spcPct val="80000"/>
              </a:lnSpc>
            </a:pPr>
            <a:r>
              <a:rPr lang="it-IT" sz="2400" dirty="0"/>
              <a:t>Analogico vs digitale  - Dixit vs </a:t>
            </a:r>
            <a:r>
              <a:rPr lang="it-IT" sz="2400" dirty="0" err="1"/>
              <a:t>Der</a:t>
            </a:r>
            <a:r>
              <a:rPr lang="it-IT" sz="2400" dirty="0"/>
              <a:t> grosse </a:t>
            </a:r>
            <a:r>
              <a:rPr lang="it-IT" sz="2400" dirty="0" err="1"/>
              <a:t>Dalmuti</a:t>
            </a:r>
            <a:endParaRPr lang="it-IT" sz="2400" dirty="0"/>
          </a:p>
          <a:p>
            <a:pPr lvl="1">
              <a:lnSpc>
                <a:spcPct val="80000"/>
              </a:lnSpc>
            </a:pPr>
            <a:r>
              <a:rPr lang="it-IT" sz="2400" dirty="0"/>
              <a:t>Devono durare poco? L’</a:t>
            </a:r>
            <a:r>
              <a:rPr lang="it-IT" sz="2400" dirty="0" err="1"/>
              <a:t>ipergioco</a:t>
            </a:r>
            <a:endParaRPr lang="it-IT" sz="2400" dirty="0"/>
          </a:p>
          <a:p>
            <a:pPr>
              <a:lnSpc>
                <a:spcPct val="80000"/>
              </a:lnSpc>
            </a:pPr>
            <a:r>
              <a:rPr lang="it-IT" sz="2800" b="1" dirty="0">
                <a:solidFill>
                  <a:srgbClr val="66FF33"/>
                </a:solidFill>
              </a:rPr>
              <a:t>Abilità</a:t>
            </a:r>
          </a:p>
          <a:p>
            <a:pPr lvl="1">
              <a:lnSpc>
                <a:spcPct val="80000"/>
              </a:lnSpc>
            </a:pPr>
            <a:r>
              <a:rPr lang="it-IT" sz="2400" dirty="0"/>
              <a:t>Cooperazione</a:t>
            </a:r>
          </a:p>
          <a:p>
            <a:pPr lvl="1">
              <a:lnSpc>
                <a:spcPct val="80000"/>
              </a:lnSpc>
            </a:pPr>
            <a:r>
              <a:rPr lang="it-IT" sz="2400" dirty="0" err="1"/>
              <a:t>Misère</a:t>
            </a:r>
            <a:r>
              <a:rPr lang="it-IT" sz="2400" dirty="0"/>
              <a:t>: Due cavalieri ad un torneo volevano fare a gara a chi aveva il cavallo più </a:t>
            </a:r>
            <a:r>
              <a:rPr lang="it-IT" sz="2400" dirty="0" err="1"/>
              <a:t>lento.Poiché</a:t>
            </a:r>
            <a:r>
              <a:rPr lang="it-IT" sz="2400" dirty="0"/>
              <a:t> la tenzone durava troppo, ad un certo punto il sovrano decise di procedere </a:t>
            </a:r>
            <a:r>
              <a:rPr lang="it-IT" sz="2400" dirty="0" err="1"/>
              <a:t>diversamente.Come</a:t>
            </a:r>
            <a:r>
              <a:rPr lang="it-IT" sz="2400" dirty="0"/>
              <a:t>?</a:t>
            </a:r>
          </a:p>
          <a:p>
            <a:pPr>
              <a:lnSpc>
                <a:spcPct val="80000"/>
              </a:lnSpc>
            </a:pPr>
            <a:endParaRPr lang="it-IT" sz="2800" dirty="0"/>
          </a:p>
          <a:p>
            <a:pPr lvl="1">
              <a:lnSpc>
                <a:spcPct val="80000"/>
              </a:lnSpc>
            </a:pPr>
            <a:endParaRPr lang="it-IT" sz="2400" b="1" dirty="0"/>
          </a:p>
          <a:p>
            <a:pPr>
              <a:lnSpc>
                <a:spcPct val="80000"/>
              </a:lnSpc>
              <a:buFont typeface="Wingdings" pitchFamily="2" charset="2"/>
              <a:buNone/>
            </a:pPr>
            <a:endParaRPr lang="it-IT" sz="2800" dirty="0"/>
          </a:p>
        </p:txBody>
      </p:sp>
    </p:spTree>
    <p:extLst>
      <p:ext uri="{BB962C8B-B14F-4D97-AF65-F5344CB8AC3E}">
        <p14:creationId xmlns:p14="http://schemas.microsoft.com/office/powerpoint/2010/main" val="2984311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b="1" dirty="0" err="1" smtClean="0">
                <a:solidFill>
                  <a:srgbClr val="FF0000"/>
                </a:solidFill>
                <a:effectLst/>
              </a:rPr>
              <a:t>Percezione</a:t>
            </a:r>
            <a:r>
              <a:rPr lang="en-US" b="1" dirty="0" smtClean="0">
                <a:solidFill>
                  <a:srgbClr val="FF0000"/>
                </a:solidFill>
                <a:effectLst/>
              </a:rPr>
              <a:t> e </a:t>
            </a:r>
            <a:r>
              <a:rPr lang="en-US" b="1" dirty="0" err="1" smtClean="0">
                <a:solidFill>
                  <a:srgbClr val="FF0000"/>
                </a:solidFill>
                <a:effectLst/>
              </a:rPr>
              <a:t>cambiamenti</a:t>
            </a:r>
            <a:r>
              <a:rPr lang="en-US" b="1" dirty="0" smtClean="0">
                <a:solidFill>
                  <a:srgbClr val="FF0000"/>
                </a:solidFill>
                <a:effectLst/>
              </a:rPr>
              <a:t> di </a:t>
            </a:r>
            <a:r>
              <a:rPr lang="en-US" b="1" dirty="0" err="1" smtClean="0">
                <a:solidFill>
                  <a:srgbClr val="FF0000"/>
                </a:solidFill>
                <a:effectLst/>
              </a:rPr>
              <a:t>paradigma</a:t>
            </a:r>
            <a:endParaRPr lang="en-US" b="1" dirty="0">
              <a:solidFill>
                <a:srgbClr val="FF0000"/>
              </a:solidFill>
              <a:effectLst/>
            </a:endParaRPr>
          </a:p>
        </p:txBody>
      </p:sp>
      <p:pic>
        <p:nvPicPr>
          <p:cNvPr id="17817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95288" y="1701800"/>
            <a:ext cx="4968875" cy="2735263"/>
          </a:xfrm>
        </p:spPr>
      </p:pic>
      <p:pic>
        <p:nvPicPr>
          <p:cNvPr id="1781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628775"/>
            <a:ext cx="22479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662" y="4867275"/>
            <a:ext cx="229552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075" y="4802864"/>
            <a:ext cx="186690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40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8179"/>
                                        </p:tgtEl>
                                        <p:attrNameLst>
                                          <p:attrName>style.visibility</p:attrName>
                                        </p:attrNameLst>
                                      </p:cBhvr>
                                      <p:to>
                                        <p:strVal val="visible"/>
                                      </p:to>
                                    </p:set>
                                    <p:anim calcmode="lin" valueType="num">
                                      <p:cBhvr additive="base">
                                        <p:cTn id="7" dur="500" fill="hold"/>
                                        <p:tgtEl>
                                          <p:spTgt spid="178179"/>
                                        </p:tgtEl>
                                        <p:attrNameLst>
                                          <p:attrName>ppt_x</p:attrName>
                                        </p:attrNameLst>
                                      </p:cBhvr>
                                      <p:tavLst>
                                        <p:tav tm="0">
                                          <p:val>
                                            <p:strVal val="#ppt_x"/>
                                          </p:val>
                                        </p:tav>
                                        <p:tav tm="100000">
                                          <p:val>
                                            <p:strVal val="#ppt_x"/>
                                          </p:val>
                                        </p:tav>
                                      </p:tavLst>
                                    </p:anim>
                                    <p:anim calcmode="lin" valueType="num">
                                      <p:cBhvr additive="base">
                                        <p:cTn id="8" dur="500" fill="hold"/>
                                        <p:tgtEl>
                                          <p:spTgt spid="1781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8182"/>
                                        </p:tgtEl>
                                        <p:attrNameLst>
                                          <p:attrName>style.visibility</p:attrName>
                                        </p:attrNameLst>
                                      </p:cBhvr>
                                      <p:to>
                                        <p:strVal val="visible"/>
                                      </p:to>
                                    </p:set>
                                    <p:anim calcmode="lin" valueType="num">
                                      <p:cBhvr additive="base">
                                        <p:cTn id="13" dur="500" fill="hold"/>
                                        <p:tgtEl>
                                          <p:spTgt spid="178182"/>
                                        </p:tgtEl>
                                        <p:attrNameLst>
                                          <p:attrName>ppt_x</p:attrName>
                                        </p:attrNameLst>
                                      </p:cBhvr>
                                      <p:tavLst>
                                        <p:tav tm="0">
                                          <p:val>
                                            <p:strVal val="#ppt_x"/>
                                          </p:val>
                                        </p:tav>
                                        <p:tav tm="100000">
                                          <p:val>
                                            <p:strVal val="#ppt_x"/>
                                          </p:val>
                                        </p:tav>
                                      </p:tavLst>
                                    </p:anim>
                                    <p:anim calcmode="lin" valueType="num">
                                      <p:cBhvr additive="base">
                                        <p:cTn id="14" dur="500" fill="hold"/>
                                        <p:tgtEl>
                                          <p:spTgt spid="17818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8184"/>
                                        </p:tgtEl>
                                        <p:attrNameLst>
                                          <p:attrName>style.visibility</p:attrName>
                                        </p:attrNameLst>
                                      </p:cBhvr>
                                      <p:to>
                                        <p:strVal val="visible"/>
                                      </p:to>
                                    </p:set>
                                    <p:anim calcmode="lin" valueType="num">
                                      <p:cBhvr additive="base">
                                        <p:cTn id="19" dur="500" fill="hold"/>
                                        <p:tgtEl>
                                          <p:spTgt spid="178184"/>
                                        </p:tgtEl>
                                        <p:attrNameLst>
                                          <p:attrName>ppt_x</p:attrName>
                                        </p:attrNameLst>
                                      </p:cBhvr>
                                      <p:tavLst>
                                        <p:tav tm="0">
                                          <p:val>
                                            <p:strVal val="#ppt_x"/>
                                          </p:val>
                                        </p:tav>
                                        <p:tav tm="100000">
                                          <p:val>
                                            <p:strVal val="#ppt_x"/>
                                          </p:val>
                                        </p:tav>
                                      </p:tavLst>
                                    </p:anim>
                                    <p:anim calcmode="lin" valueType="num">
                                      <p:cBhvr additive="base">
                                        <p:cTn id="20" dur="500" fill="hold"/>
                                        <p:tgtEl>
                                          <p:spTgt spid="1781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8183"/>
                                        </p:tgtEl>
                                        <p:attrNameLst>
                                          <p:attrName>style.visibility</p:attrName>
                                        </p:attrNameLst>
                                      </p:cBhvr>
                                      <p:to>
                                        <p:strVal val="visible"/>
                                      </p:to>
                                    </p:set>
                                    <p:anim calcmode="lin" valueType="num">
                                      <p:cBhvr additive="base">
                                        <p:cTn id="25" dur="500" fill="hold"/>
                                        <p:tgtEl>
                                          <p:spTgt spid="178183"/>
                                        </p:tgtEl>
                                        <p:attrNameLst>
                                          <p:attrName>ppt_x</p:attrName>
                                        </p:attrNameLst>
                                      </p:cBhvr>
                                      <p:tavLst>
                                        <p:tav tm="0">
                                          <p:val>
                                            <p:strVal val="#ppt_x"/>
                                          </p:val>
                                        </p:tav>
                                        <p:tav tm="100000">
                                          <p:val>
                                            <p:strVal val="#ppt_x"/>
                                          </p:val>
                                        </p:tav>
                                      </p:tavLst>
                                    </p:anim>
                                    <p:anim calcmode="lin" valueType="num">
                                      <p:cBhvr additive="base">
                                        <p:cTn id="26" dur="500" fill="hold"/>
                                        <p:tgtEl>
                                          <p:spTgt spid="178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0" y="0"/>
            <a:ext cx="8229600" cy="1258888"/>
          </a:xfrm>
        </p:spPr>
        <p:txBody>
          <a:bodyPr/>
          <a:lstStyle/>
          <a:p>
            <a:r>
              <a:rPr lang="it-IT" b="1" dirty="0">
                <a:solidFill>
                  <a:srgbClr val="FF0000"/>
                </a:solidFill>
                <a:effectLst/>
              </a:rPr>
              <a:t>Giochi e filosofia e logica</a:t>
            </a:r>
          </a:p>
        </p:txBody>
      </p:sp>
      <p:sp>
        <p:nvSpPr>
          <p:cNvPr id="158723" name="Rectangle 3"/>
          <p:cNvSpPr>
            <a:spLocks noGrp="1" noChangeArrowheads="1"/>
          </p:cNvSpPr>
          <p:nvPr>
            <p:ph type="body" idx="1"/>
          </p:nvPr>
        </p:nvSpPr>
        <p:spPr>
          <a:xfrm>
            <a:off x="323850" y="1485900"/>
            <a:ext cx="8496300" cy="6191250"/>
          </a:xfrm>
        </p:spPr>
        <p:txBody>
          <a:bodyPr/>
          <a:lstStyle/>
          <a:p>
            <a:pPr>
              <a:lnSpc>
                <a:spcPct val="80000"/>
              </a:lnSpc>
            </a:pPr>
            <a:r>
              <a:rPr lang="it-IT" sz="2400" b="1" dirty="0"/>
              <a:t>Il </a:t>
            </a:r>
            <a:r>
              <a:rPr lang="it-IT" sz="2400" b="1" dirty="0">
                <a:solidFill>
                  <a:srgbClr val="66FF33"/>
                </a:solidFill>
              </a:rPr>
              <a:t>format</a:t>
            </a:r>
            <a:r>
              <a:rPr lang="it-IT" sz="2400" b="1" dirty="0"/>
              <a:t> più frequente delle letterature sapienziali è il </a:t>
            </a:r>
            <a:r>
              <a:rPr lang="it-IT" sz="2400" b="1" dirty="0">
                <a:solidFill>
                  <a:srgbClr val="66FF33"/>
                </a:solidFill>
              </a:rPr>
              <a:t>dialogo</a:t>
            </a:r>
            <a:r>
              <a:rPr lang="it-IT" sz="2400" b="1" dirty="0"/>
              <a:t>: </a:t>
            </a:r>
            <a:r>
              <a:rPr lang="it-IT" sz="2400" b="1" dirty="0">
                <a:solidFill>
                  <a:srgbClr val="66FF33"/>
                </a:solidFill>
              </a:rPr>
              <a:t>Platone</a:t>
            </a:r>
            <a:r>
              <a:rPr lang="it-IT" sz="2400" b="1" dirty="0"/>
              <a:t>, </a:t>
            </a:r>
            <a:r>
              <a:rPr lang="it-IT" sz="2400" b="1" dirty="0" err="1">
                <a:solidFill>
                  <a:srgbClr val="66FF33"/>
                </a:solidFill>
              </a:rPr>
              <a:t>Upanishad</a:t>
            </a:r>
            <a:r>
              <a:rPr lang="it-IT" sz="2400" b="1" dirty="0"/>
              <a:t>,</a:t>
            </a:r>
            <a:r>
              <a:rPr lang="it-IT" sz="2400" b="1" dirty="0">
                <a:solidFill>
                  <a:srgbClr val="66FF33"/>
                </a:solidFill>
              </a:rPr>
              <a:t> Giobbe</a:t>
            </a:r>
          </a:p>
          <a:p>
            <a:pPr>
              <a:lnSpc>
                <a:spcPct val="80000"/>
              </a:lnSpc>
            </a:pPr>
            <a:r>
              <a:rPr lang="it-IT" sz="2400" b="1" dirty="0">
                <a:solidFill>
                  <a:srgbClr val="66FF33"/>
                </a:solidFill>
              </a:rPr>
              <a:t>Dialogo </a:t>
            </a:r>
            <a:r>
              <a:rPr lang="it-IT" sz="2400" b="1" dirty="0"/>
              <a:t>(apodittico)</a:t>
            </a:r>
            <a:r>
              <a:rPr lang="it-IT" sz="2400" b="1" dirty="0">
                <a:solidFill>
                  <a:srgbClr val="66FF33"/>
                </a:solidFill>
              </a:rPr>
              <a:t> </a:t>
            </a:r>
            <a:r>
              <a:rPr lang="it-IT" sz="2400" b="1" dirty="0"/>
              <a:t>vs</a:t>
            </a:r>
            <a:r>
              <a:rPr lang="it-IT" sz="2400" b="1" dirty="0">
                <a:solidFill>
                  <a:srgbClr val="66FF33"/>
                </a:solidFill>
              </a:rPr>
              <a:t> retorica </a:t>
            </a:r>
            <a:r>
              <a:rPr lang="it-IT" sz="2400" b="1" dirty="0"/>
              <a:t>(persuasiva)</a:t>
            </a:r>
          </a:p>
          <a:p>
            <a:pPr>
              <a:lnSpc>
                <a:spcPct val="80000"/>
              </a:lnSpc>
            </a:pPr>
            <a:endParaRPr lang="it-IT" sz="2400" b="1" dirty="0"/>
          </a:p>
          <a:p>
            <a:pPr>
              <a:lnSpc>
                <a:spcPct val="80000"/>
              </a:lnSpc>
            </a:pPr>
            <a:r>
              <a:rPr lang="it-IT" sz="2400" b="1" dirty="0"/>
              <a:t>In </a:t>
            </a:r>
            <a:r>
              <a:rPr lang="it-IT" sz="2400" b="1" dirty="0">
                <a:solidFill>
                  <a:srgbClr val="66FF33"/>
                </a:solidFill>
              </a:rPr>
              <a:t>Aristotele</a:t>
            </a:r>
            <a:r>
              <a:rPr lang="it-IT" sz="2400" b="1" dirty="0"/>
              <a:t> studi sul sillogismo sono intrecciati con gli studi sul </a:t>
            </a:r>
            <a:r>
              <a:rPr lang="it-IT" sz="2400" b="1" dirty="0">
                <a:solidFill>
                  <a:srgbClr val="66FF33"/>
                </a:solidFill>
              </a:rPr>
              <a:t>dibattito</a:t>
            </a:r>
            <a:r>
              <a:rPr lang="it-IT" sz="2400" b="1" dirty="0"/>
              <a:t> </a:t>
            </a:r>
          </a:p>
          <a:p>
            <a:pPr>
              <a:lnSpc>
                <a:spcPct val="80000"/>
              </a:lnSpc>
            </a:pPr>
            <a:endParaRPr lang="it-IT" sz="2400" b="1" dirty="0"/>
          </a:p>
          <a:p>
            <a:pPr>
              <a:lnSpc>
                <a:spcPct val="80000"/>
              </a:lnSpc>
            </a:pPr>
            <a:r>
              <a:rPr lang="it-IT" sz="2400" b="1" dirty="0"/>
              <a:t>Nel medioevo, la logica è chiamata </a:t>
            </a:r>
            <a:r>
              <a:rPr lang="it-IT" sz="2400" b="1" dirty="0">
                <a:solidFill>
                  <a:srgbClr val="66FF33"/>
                </a:solidFill>
              </a:rPr>
              <a:t>dialettica</a:t>
            </a:r>
          </a:p>
          <a:p>
            <a:pPr>
              <a:lnSpc>
                <a:spcPct val="80000"/>
              </a:lnSpc>
            </a:pPr>
            <a:endParaRPr lang="it-IT" sz="2400" b="1" dirty="0"/>
          </a:p>
          <a:p>
            <a:pPr>
              <a:lnSpc>
                <a:spcPct val="80000"/>
              </a:lnSpc>
            </a:pPr>
            <a:r>
              <a:rPr lang="it-IT" sz="2400" b="1" dirty="0"/>
              <a:t>I. Kant </a:t>
            </a:r>
            <a:r>
              <a:rPr lang="it-IT" sz="2400" b="1" i="1" dirty="0">
                <a:solidFill>
                  <a:srgbClr val="66FF33"/>
                </a:solidFill>
              </a:rPr>
              <a:t>Critica del giudizio</a:t>
            </a:r>
            <a:r>
              <a:rPr lang="it-IT" sz="2400" b="1" i="1" dirty="0"/>
              <a:t>: i giochi possono dilettare senza che in essi vi sia a fondamento uno scopo interessato</a:t>
            </a:r>
            <a:endParaRPr lang="it-IT" sz="2400" b="1" i="1" dirty="0">
              <a:solidFill>
                <a:srgbClr val="66FF33"/>
              </a:solidFill>
            </a:endParaRPr>
          </a:p>
          <a:p>
            <a:pPr>
              <a:lnSpc>
                <a:spcPct val="80000"/>
              </a:lnSpc>
              <a:buFont typeface="Wingdings" pitchFamily="2" charset="2"/>
              <a:buNone/>
            </a:pPr>
            <a:endParaRPr lang="it-IT" sz="2400" b="1" i="1" dirty="0"/>
          </a:p>
          <a:p>
            <a:pPr>
              <a:lnSpc>
                <a:spcPct val="80000"/>
              </a:lnSpc>
            </a:pPr>
            <a:r>
              <a:rPr lang="it-IT" sz="2400" b="1" dirty="0"/>
              <a:t>Wittgenstein: </a:t>
            </a:r>
            <a:r>
              <a:rPr lang="it-IT" sz="2400" b="1" dirty="0">
                <a:solidFill>
                  <a:srgbClr val="66FF33"/>
                </a:solidFill>
              </a:rPr>
              <a:t>giochi linguistici</a:t>
            </a:r>
          </a:p>
        </p:txBody>
      </p:sp>
    </p:spTree>
    <p:extLst>
      <p:ext uri="{BB962C8B-B14F-4D97-AF65-F5344CB8AC3E}">
        <p14:creationId xmlns:p14="http://schemas.microsoft.com/office/powerpoint/2010/main" val="379029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GLI INVARIANTI</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sz="2400" dirty="0">
                <a:effectLst/>
              </a:rPr>
              <a:t>le </a:t>
            </a:r>
            <a:r>
              <a:rPr lang="it-IT" sz="2400" dirty="0" smtClean="0">
                <a:effectLst/>
              </a:rPr>
              <a:t>caramelle </a:t>
            </a:r>
          </a:p>
          <a:p>
            <a:r>
              <a:rPr lang="it-IT" sz="2400" dirty="0" smtClean="0">
                <a:effectLst/>
              </a:rPr>
              <a:t>il </a:t>
            </a:r>
            <a:r>
              <a:rPr lang="it-IT" sz="2400" dirty="0">
                <a:effectLst/>
              </a:rPr>
              <a:t>gioco del </a:t>
            </a:r>
            <a:r>
              <a:rPr lang="it-IT" sz="2400" dirty="0" smtClean="0">
                <a:effectLst/>
              </a:rPr>
              <a:t>20 </a:t>
            </a:r>
          </a:p>
          <a:p>
            <a:r>
              <a:rPr lang="it-IT" sz="2400" dirty="0">
                <a:ln w="12700">
                  <a:solidFill>
                    <a:schemeClr val="tx2">
                      <a:satMod val="155000"/>
                    </a:schemeClr>
                  </a:solidFill>
                  <a:prstDash val="solid"/>
                </a:ln>
                <a:effectLst>
                  <a:outerShdw blurRad="38100" dist="38100" dir="2700000" algn="tl">
                    <a:srgbClr val="000000">
                      <a:alpha val="43137"/>
                    </a:srgbClr>
                  </a:outerShdw>
                </a:effectLst>
              </a:rPr>
              <a:t>i</a:t>
            </a:r>
            <a:r>
              <a:rPr lang="it-IT" sz="2400" dirty="0" smtClean="0">
                <a:ln w="12700">
                  <a:solidFill>
                    <a:schemeClr val="tx2">
                      <a:satMod val="155000"/>
                    </a:schemeClr>
                  </a:solidFill>
                  <a:prstDash val="solid"/>
                </a:ln>
                <a:effectLst>
                  <a:outerShdw blurRad="38100" dist="38100" dir="2700000" algn="tl">
                    <a:srgbClr val="000000">
                      <a:alpha val="43137"/>
                    </a:srgbClr>
                  </a:outerShdw>
                </a:effectLst>
              </a:rPr>
              <a:t> giochi </a:t>
            </a:r>
            <a:r>
              <a:rPr lang="it-IT" sz="2400" dirty="0" smtClean="0">
                <a:ln w="12700">
                  <a:solidFill>
                    <a:schemeClr val="tx2">
                      <a:satMod val="155000"/>
                    </a:schemeClr>
                  </a:solidFill>
                  <a:prstDash val="solid"/>
                </a:ln>
                <a:effectLst>
                  <a:outerShdw blurRad="38100" dist="38100" dir="2700000" algn="tl" rotWithShape="0">
                    <a:srgbClr val="000000">
                      <a:alpha val="43137"/>
                    </a:srgbClr>
                  </a:outerShdw>
                </a:effectLst>
              </a:rPr>
              <a:t>di tipo </a:t>
            </a:r>
            <a:r>
              <a:rPr lang="it-IT" sz="2400" dirty="0" smtClean="0">
                <a:effectLst>
                  <a:outerShdw blurRad="38100" dist="38100" dir="2700000" algn="tl">
                    <a:srgbClr val="000000">
                      <a:alpha val="43137"/>
                    </a:srgbClr>
                  </a:outerShdw>
                </a:effectLst>
              </a:rPr>
              <a:t>Nim</a:t>
            </a:r>
          </a:p>
          <a:p>
            <a:pPr lvl="1"/>
            <a:r>
              <a:rPr lang="it-IT" sz="2400" dirty="0" smtClean="0">
                <a:effectLst>
                  <a:outerShdw blurRad="38100" dist="38100" dir="2700000" algn="tl">
                    <a:srgbClr val="000000">
                      <a:alpha val="43137"/>
                    </a:srgbClr>
                  </a:outerShdw>
                </a:effectLst>
              </a:rPr>
              <a:t>Togliere 1,…,n</a:t>
            </a:r>
          </a:p>
          <a:p>
            <a:pPr lvl="1"/>
            <a:r>
              <a:rPr lang="it-IT" sz="2400" dirty="0" smtClean="0">
                <a:effectLst>
                  <a:outerShdw blurRad="38100" dist="38100" dir="2700000" algn="tl">
                    <a:srgbClr val="000000">
                      <a:alpha val="43137"/>
                    </a:srgbClr>
                  </a:outerShdw>
                </a:effectLst>
              </a:rPr>
              <a:t>Togliere una potenza di n</a:t>
            </a:r>
          </a:p>
          <a:p>
            <a:pPr lvl="1"/>
            <a:r>
              <a:rPr lang="it-IT" sz="2400" dirty="0" smtClean="0">
                <a:effectLst>
                  <a:outerShdw blurRad="38100" dist="38100" dir="2700000" algn="tl">
                    <a:srgbClr val="000000">
                      <a:alpha val="43137"/>
                    </a:srgbClr>
                  </a:outerShdw>
                </a:effectLst>
              </a:rPr>
              <a:t>Rimanere con un numero pari</a:t>
            </a:r>
          </a:p>
          <a:p>
            <a:pPr lvl="1"/>
            <a:r>
              <a:rPr lang="it-IT" sz="2400" dirty="0" err="1" smtClean="0">
                <a:effectLst>
                  <a:outerShdw blurRad="38100" dist="38100" dir="2700000" algn="tl">
                    <a:srgbClr val="000000">
                      <a:alpha val="43137"/>
                    </a:srgbClr>
                  </a:outerShdw>
                </a:effectLst>
              </a:rPr>
              <a:t>Traffic</a:t>
            </a:r>
            <a:r>
              <a:rPr lang="it-IT" sz="2400" dirty="0" smtClean="0">
                <a:effectLst>
                  <a:outerShdw blurRad="38100" dist="38100" dir="2700000" algn="tl">
                    <a:srgbClr val="000000">
                      <a:alpha val="43137"/>
                    </a:srgbClr>
                  </a:outerShdw>
                </a:effectLst>
              </a:rPr>
              <a:t> jam</a:t>
            </a:r>
            <a:endParaRPr lang="it-IT" sz="2400" dirty="0" smtClean="0">
              <a:effectLst>
                <a:outerShdw blurRad="38100" dist="38100" dir="2700000" algn="tl">
                  <a:srgbClr val="000000">
                    <a:alpha val="43137"/>
                  </a:srgbClr>
                </a:outerShdw>
              </a:effectLst>
            </a:endParaRPr>
          </a:p>
          <a:p>
            <a:r>
              <a:rPr lang="it-IT" sz="2400" dirty="0" smtClean="0">
                <a:effectLst/>
              </a:rPr>
              <a:t> </a:t>
            </a:r>
            <a:r>
              <a:rPr lang="it-IT" sz="2400" dirty="0">
                <a:effectLst/>
              </a:rPr>
              <a:t>il gioco dei </a:t>
            </a:r>
            <a:r>
              <a:rPr lang="it-IT" sz="2400" dirty="0" smtClean="0">
                <a:effectLst/>
              </a:rPr>
              <a:t>cappelli</a:t>
            </a:r>
          </a:p>
          <a:p>
            <a:r>
              <a:rPr lang="it-IT" sz="2400" dirty="0" smtClean="0">
                <a:effectLst/>
              </a:rPr>
              <a:t>La scacchiera mutilata</a:t>
            </a:r>
          </a:p>
          <a:p>
            <a:r>
              <a:rPr lang="it-IT" sz="2400" dirty="0" smtClean="0">
                <a:effectLst/>
              </a:rPr>
              <a:t>Il gioco della «partecipata»</a:t>
            </a:r>
            <a:endParaRPr lang="it-IT" sz="2400" dirty="0">
              <a:effectLst/>
            </a:endParaRPr>
          </a:p>
          <a:p>
            <a:endParaRPr lang="it-IT" sz="2400" dirty="0"/>
          </a:p>
          <a:p>
            <a:endParaRPr lang="it-IT" sz="2400" dirty="0"/>
          </a:p>
        </p:txBody>
      </p:sp>
    </p:spTree>
    <p:extLst>
      <p:ext uri="{BB962C8B-B14F-4D97-AF65-F5344CB8AC3E}">
        <p14:creationId xmlns:p14="http://schemas.microsoft.com/office/powerpoint/2010/main" val="428107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108168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Circoli virtuosi</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b="1" dirty="0">
                <a:solidFill>
                  <a:srgbClr val="FF0000"/>
                </a:solidFill>
                <a:effectLst/>
              </a:rPr>
              <a:t>Le definizioni implicite e le definizioni esplicite </a:t>
            </a:r>
            <a:endParaRPr lang="it-IT" b="1" dirty="0" smtClean="0">
              <a:solidFill>
                <a:srgbClr val="FF0000"/>
              </a:solidFill>
              <a:effectLst/>
            </a:endParaRPr>
          </a:p>
          <a:p>
            <a:r>
              <a:rPr lang="it-IT" b="1" dirty="0" smtClean="0">
                <a:effectLst/>
              </a:rPr>
              <a:t>Quanto pesa un mattone più mezzo mattone?</a:t>
            </a:r>
          </a:p>
          <a:p>
            <a:r>
              <a:rPr lang="it-IT" b="1" dirty="0" smtClean="0">
                <a:effectLst/>
              </a:rPr>
              <a:t>È nato prima l’uovo o la gallina?</a:t>
            </a:r>
          </a:p>
          <a:p>
            <a:r>
              <a:rPr lang="it-IT" b="1" dirty="0" smtClean="0">
                <a:effectLst/>
              </a:rPr>
              <a:t>Quando Achille raggiunge la tartaruga?</a:t>
            </a:r>
          </a:p>
          <a:p>
            <a:r>
              <a:rPr lang="it-IT" b="1" dirty="0" smtClean="0">
                <a:effectLst/>
              </a:rPr>
              <a:t>Qual è la probabilità che arrivi testa per la prima volta dopo un numero pari di lanci? </a:t>
            </a:r>
            <a:endParaRPr lang="it-IT" dirty="0"/>
          </a:p>
        </p:txBody>
      </p:sp>
    </p:spTree>
    <p:extLst>
      <p:ext uri="{BB962C8B-B14F-4D97-AF65-F5344CB8AC3E}">
        <p14:creationId xmlns:p14="http://schemas.microsoft.com/office/powerpoint/2010/main" val="1889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I PUNTI FISSI</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dirty="0">
                <a:effectLst/>
              </a:rPr>
              <a:t>Il </a:t>
            </a:r>
            <a:r>
              <a:rPr lang="it-IT" dirty="0" smtClean="0">
                <a:effectLst/>
              </a:rPr>
              <a:t>monaco tibetano</a:t>
            </a:r>
          </a:p>
          <a:p>
            <a:r>
              <a:rPr lang="it-IT" dirty="0" smtClean="0">
                <a:effectLst/>
              </a:rPr>
              <a:t>Il piatto di fagioli</a:t>
            </a:r>
          </a:p>
          <a:p>
            <a:r>
              <a:rPr lang="it-IT" dirty="0" smtClean="0">
                <a:effectLst/>
              </a:rPr>
              <a:t>la </a:t>
            </a:r>
            <a:r>
              <a:rPr lang="it-IT" dirty="0">
                <a:effectLst/>
              </a:rPr>
              <a:t>tazzina di </a:t>
            </a:r>
            <a:r>
              <a:rPr lang="it-IT" dirty="0" smtClean="0">
                <a:effectLst/>
              </a:rPr>
              <a:t>caffè </a:t>
            </a:r>
            <a:endParaRPr lang="it-IT" dirty="0"/>
          </a:p>
        </p:txBody>
      </p:sp>
    </p:spTree>
    <p:extLst>
      <p:ext uri="{BB962C8B-B14F-4D97-AF65-F5344CB8AC3E}">
        <p14:creationId xmlns:p14="http://schemas.microsoft.com/office/powerpoint/2010/main" val="64876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5"/>
          <p:cNvSpPr>
            <a:spLocks noGrp="1" noChangeArrowheads="1"/>
          </p:cNvSpPr>
          <p:nvPr>
            <p:ph type="title"/>
          </p:nvPr>
        </p:nvSpPr>
        <p:spPr/>
        <p:txBody>
          <a:bodyPr/>
          <a:lstStyle/>
          <a:p>
            <a:endParaRPr lang="it-IT"/>
          </a:p>
        </p:txBody>
      </p:sp>
      <p:pic>
        <p:nvPicPr>
          <p:cNvPr id="67592" name="Picture 8" descr="paciol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3350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it-IT" b="1" dirty="0">
                <a:solidFill>
                  <a:srgbClr val="FF6600"/>
                </a:solidFill>
                <a:effectLst/>
              </a:rPr>
              <a:t>De </a:t>
            </a:r>
            <a:r>
              <a:rPr lang="it-IT" b="1" dirty="0" err="1">
                <a:solidFill>
                  <a:srgbClr val="FF6600"/>
                </a:solidFill>
                <a:effectLst/>
              </a:rPr>
              <a:t>Viribus</a:t>
            </a:r>
            <a:r>
              <a:rPr lang="it-IT" b="1" dirty="0">
                <a:solidFill>
                  <a:srgbClr val="FF6600"/>
                </a:solidFill>
                <a:effectLst/>
              </a:rPr>
              <a:t> </a:t>
            </a:r>
            <a:r>
              <a:rPr lang="it-IT" b="1" dirty="0" err="1">
                <a:solidFill>
                  <a:srgbClr val="FF6600"/>
                </a:solidFill>
                <a:effectLst/>
              </a:rPr>
              <a:t>Quantitatis</a:t>
            </a:r>
            <a:endParaRPr lang="it-IT" b="1" dirty="0">
              <a:solidFill>
                <a:srgbClr val="FF6600"/>
              </a:solidFill>
              <a:effectLst/>
            </a:endParaRPr>
          </a:p>
        </p:txBody>
      </p:sp>
      <p:sp>
        <p:nvSpPr>
          <p:cNvPr id="199683" name="Rectangle 3"/>
          <p:cNvSpPr>
            <a:spLocks noGrp="1" noChangeArrowheads="1"/>
          </p:cNvSpPr>
          <p:nvPr>
            <p:ph type="body" idx="1"/>
          </p:nvPr>
        </p:nvSpPr>
        <p:spPr/>
        <p:txBody>
          <a:bodyPr/>
          <a:lstStyle/>
          <a:p>
            <a:pPr lvl="1"/>
            <a:r>
              <a:rPr lang="en-US" i="1" dirty="0"/>
              <a:t>Quos </a:t>
            </a:r>
            <a:r>
              <a:rPr lang="en-US" i="1" dirty="0" err="1"/>
              <a:t>cepimus</a:t>
            </a:r>
            <a:r>
              <a:rPr lang="en-US" i="1" dirty="0"/>
              <a:t> </a:t>
            </a:r>
            <a:r>
              <a:rPr lang="en-US" i="1" dirty="0" err="1"/>
              <a:t>dimisimus</a:t>
            </a:r>
            <a:r>
              <a:rPr lang="en-US" i="1" dirty="0"/>
              <a:t>, quos non </a:t>
            </a:r>
            <a:r>
              <a:rPr lang="en-US" i="1" dirty="0" err="1"/>
              <a:t>cepimus</a:t>
            </a:r>
            <a:r>
              <a:rPr lang="en-US" i="1" dirty="0"/>
              <a:t> </a:t>
            </a:r>
            <a:r>
              <a:rPr lang="en-US" i="1" dirty="0" err="1"/>
              <a:t>habemus</a:t>
            </a:r>
            <a:endParaRPr lang="en-US" i="1" dirty="0"/>
          </a:p>
          <a:p>
            <a:pPr lvl="1"/>
            <a:r>
              <a:rPr lang="en-US" dirty="0" err="1"/>
              <a:t>Nostre</a:t>
            </a:r>
            <a:r>
              <a:rPr lang="en-US" dirty="0"/>
              <a:t> </a:t>
            </a:r>
            <a:r>
              <a:rPr lang="en-US" dirty="0" err="1"/>
              <a:t>mogli</a:t>
            </a:r>
            <a:r>
              <a:rPr lang="en-US" dirty="0"/>
              <a:t> e </a:t>
            </a:r>
            <a:r>
              <a:rPr lang="en-US" dirty="0" err="1"/>
              <a:t>nostre</a:t>
            </a:r>
            <a:r>
              <a:rPr lang="en-US" dirty="0"/>
              <a:t> </a:t>
            </a:r>
            <a:r>
              <a:rPr lang="en-US" dirty="0" err="1"/>
              <a:t>madri</a:t>
            </a:r>
            <a:r>
              <a:rPr lang="en-US" dirty="0"/>
              <a:t> </a:t>
            </a:r>
            <a:r>
              <a:rPr lang="en-US" dirty="0" err="1"/>
              <a:t>donne</a:t>
            </a:r>
            <a:r>
              <a:rPr lang="en-US" dirty="0"/>
              <a:t> </a:t>
            </a:r>
            <a:r>
              <a:rPr lang="en-US" dirty="0" err="1"/>
              <a:t>furono</a:t>
            </a:r>
            <a:r>
              <a:rPr lang="en-US" dirty="0"/>
              <a:t> de </a:t>
            </a:r>
            <a:r>
              <a:rPr lang="en-US" dirty="0" err="1"/>
              <a:t>nostri</a:t>
            </a:r>
            <a:r>
              <a:rPr lang="en-US" dirty="0"/>
              <a:t> </a:t>
            </a:r>
            <a:r>
              <a:rPr lang="en-US" dirty="0" err="1"/>
              <a:t>padri</a:t>
            </a:r>
            <a:endParaRPr lang="en-US" dirty="0"/>
          </a:p>
          <a:p>
            <a:pPr lvl="1"/>
            <a:r>
              <a:rPr lang="en-US" dirty="0"/>
              <a:t>The </a:t>
            </a:r>
            <a:r>
              <a:rPr lang="en-US" b="1" dirty="0">
                <a:solidFill>
                  <a:srgbClr val="66FF33"/>
                </a:solidFill>
                <a:effectLst/>
              </a:rPr>
              <a:t>problems of </a:t>
            </a:r>
            <a:r>
              <a:rPr lang="en-US" b="1" dirty="0" err="1">
                <a:solidFill>
                  <a:srgbClr val="66FF33"/>
                </a:solidFill>
                <a:effectLst/>
              </a:rPr>
              <a:t>Vikram</a:t>
            </a:r>
            <a:r>
              <a:rPr lang="en-US" b="1" dirty="0">
                <a:solidFill>
                  <a:srgbClr val="66FF33"/>
                </a:solidFill>
                <a:effectLst/>
              </a:rPr>
              <a:t> and </a:t>
            </a:r>
            <a:r>
              <a:rPr lang="en-US" b="1" dirty="0" err="1">
                <a:solidFill>
                  <a:srgbClr val="66FF33"/>
                </a:solidFill>
                <a:effectLst/>
              </a:rPr>
              <a:t>Vettal</a:t>
            </a:r>
            <a:endParaRPr lang="en-US" b="1" dirty="0">
              <a:solidFill>
                <a:srgbClr val="66FF33"/>
              </a:solidFill>
              <a:effectLst/>
            </a:endParaRPr>
          </a:p>
          <a:p>
            <a:pPr lvl="1"/>
            <a:r>
              <a:rPr lang="en-US" dirty="0" smtClean="0"/>
              <a:t>La corona di </a:t>
            </a:r>
            <a:r>
              <a:rPr lang="en-US" dirty="0" err="1"/>
              <a:t>G</a:t>
            </a:r>
            <a:r>
              <a:rPr lang="en-US" dirty="0" err="1" smtClean="0"/>
              <a:t>erone</a:t>
            </a:r>
            <a:r>
              <a:rPr lang="en-US" dirty="0" smtClean="0"/>
              <a:t> secondo </a:t>
            </a:r>
            <a:r>
              <a:rPr lang="en-US" dirty="0" err="1" smtClean="0"/>
              <a:t>Vitruvio</a:t>
            </a:r>
            <a:endParaRPr lang="en-US" dirty="0"/>
          </a:p>
          <a:p>
            <a:pPr lvl="1"/>
            <a:r>
              <a:rPr lang="en-US" dirty="0" err="1" smtClean="0"/>
              <a:t>Gli</a:t>
            </a:r>
            <a:r>
              <a:rPr lang="en-US" dirty="0" smtClean="0"/>
              <a:t> </a:t>
            </a:r>
            <a:r>
              <a:rPr lang="en-US" dirty="0" err="1" smtClean="0"/>
              <a:t>anelli</a:t>
            </a:r>
            <a:r>
              <a:rPr lang="en-US" dirty="0" smtClean="0"/>
              <a:t> </a:t>
            </a:r>
            <a:r>
              <a:rPr lang="en-US" dirty="0" err="1" smtClean="0"/>
              <a:t>cinesi</a:t>
            </a:r>
            <a:r>
              <a:rPr lang="en-US" dirty="0" smtClean="0"/>
              <a:t> e </a:t>
            </a:r>
            <a:r>
              <a:rPr lang="en-US" dirty="0" err="1" smtClean="0"/>
              <a:t>il</a:t>
            </a:r>
            <a:r>
              <a:rPr lang="en-US" dirty="0" smtClean="0"/>
              <a:t> </a:t>
            </a:r>
            <a:r>
              <a:rPr lang="en-US" dirty="0" err="1" smtClean="0"/>
              <a:t>codice</a:t>
            </a:r>
            <a:r>
              <a:rPr lang="en-US" dirty="0" smtClean="0"/>
              <a:t> Gray</a:t>
            </a:r>
            <a:endParaRPr lang="en-US" dirty="0"/>
          </a:p>
          <a:p>
            <a:endParaRPr lang="it-IT" dirty="0"/>
          </a:p>
        </p:txBody>
      </p:sp>
    </p:spTree>
    <p:extLst>
      <p:ext uri="{BB962C8B-B14F-4D97-AF65-F5344CB8AC3E}">
        <p14:creationId xmlns:p14="http://schemas.microsoft.com/office/powerpoint/2010/main" val="28245123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it-IT" b="1" dirty="0">
                <a:solidFill>
                  <a:srgbClr val="FF6600"/>
                </a:solidFill>
                <a:effectLst/>
              </a:rPr>
              <a:t>Luca Pacioli</a:t>
            </a:r>
          </a:p>
        </p:txBody>
      </p:sp>
      <p:sp>
        <p:nvSpPr>
          <p:cNvPr id="68611" name="Rectangle 3"/>
          <p:cNvSpPr>
            <a:spLocks noGrp="1" noChangeArrowheads="1"/>
          </p:cNvSpPr>
          <p:nvPr>
            <p:ph type="body" idx="1"/>
          </p:nvPr>
        </p:nvSpPr>
        <p:spPr/>
        <p:txBody>
          <a:bodyPr>
            <a:noAutofit/>
          </a:bodyPr>
          <a:lstStyle/>
          <a:p>
            <a:pPr marL="0" indent="0">
              <a:buNone/>
            </a:pPr>
            <a:r>
              <a:rPr lang="it-IT" sz="2400" dirty="0"/>
              <a:t> </a:t>
            </a:r>
            <a:r>
              <a:rPr lang="it-IT" sz="2400" b="1" i="1" dirty="0"/>
              <a:t>De </a:t>
            </a:r>
            <a:r>
              <a:rPr lang="it-IT" sz="2400" b="1" i="1" dirty="0" err="1"/>
              <a:t>Viribus</a:t>
            </a:r>
            <a:r>
              <a:rPr lang="it-IT" sz="2400" b="1" i="1" dirty="0"/>
              <a:t> </a:t>
            </a:r>
            <a:r>
              <a:rPr lang="it-IT" sz="2400" b="1" i="1" dirty="0" err="1"/>
              <a:t>Quantitatis</a:t>
            </a:r>
            <a:r>
              <a:rPr lang="it-IT" sz="2400" dirty="0"/>
              <a:t> </a:t>
            </a:r>
            <a:endParaRPr lang="it-IT" sz="2400" dirty="0" smtClean="0"/>
          </a:p>
          <a:p>
            <a:pPr marL="0" indent="0">
              <a:buNone/>
            </a:pPr>
            <a:r>
              <a:rPr lang="it-IT" sz="2400" dirty="0" smtClean="0"/>
              <a:t>XXXII EFFECTO</a:t>
            </a:r>
          </a:p>
          <a:p>
            <a:pPr marL="0" indent="0">
              <a:buNone/>
            </a:pPr>
            <a:r>
              <a:rPr lang="it-IT" sz="2400" dirty="0" smtClean="0"/>
              <a:t>481 </a:t>
            </a:r>
            <a:r>
              <a:rPr lang="it-IT" sz="2400" dirty="0"/>
              <a:t>x 231 = 111111 = 777 x 143 </a:t>
            </a:r>
            <a:endParaRPr lang="it-IT" sz="2400" dirty="0" smtClean="0"/>
          </a:p>
          <a:p>
            <a:pPr marL="0" indent="0">
              <a:buNone/>
            </a:pPr>
            <a:r>
              <a:rPr lang="it-IT" sz="2400" dirty="0" smtClean="0"/>
              <a:t> …</a:t>
            </a:r>
          </a:p>
          <a:p>
            <a:pPr marL="0" indent="0">
              <a:buNone/>
            </a:pPr>
            <a:r>
              <a:rPr lang="it-IT" sz="2400" dirty="0" smtClean="0"/>
              <a:t>252 </a:t>
            </a:r>
            <a:r>
              <a:rPr lang="it-IT" sz="2400" dirty="0"/>
              <a:t>( = 240 + 12 ) x 481 = </a:t>
            </a:r>
            <a:r>
              <a:rPr lang="it-IT" sz="2400" dirty="0" smtClean="0"/>
              <a:t>121212</a:t>
            </a:r>
          </a:p>
          <a:p>
            <a:pPr marL="0" indent="0">
              <a:buNone/>
            </a:pPr>
            <a:r>
              <a:rPr lang="it-IT" sz="2400" dirty="0" smtClean="0"/>
              <a:t>483 </a:t>
            </a:r>
            <a:r>
              <a:rPr lang="it-IT" sz="2400" dirty="0"/>
              <a:t>( = 460 + 23 ) x 481 = </a:t>
            </a:r>
            <a:r>
              <a:rPr lang="it-IT" sz="2400" dirty="0" smtClean="0"/>
              <a:t>232323	</a:t>
            </a:r>
          </a:p>
          <a:p>
            <a:pPr marL="0" indent="0">
              <a:buNone/>
            </a:pPr>
            <a:r>
              <a:rPr lang="it-IT" sz="2400" dirty="0" smtClean="0"/>
              <a:t>…</a:t>
            </a:r>
          </a:p>
          <a:p>
            <a:pPr marL="0" indent="0">
              <a:buNone/>
            </a:pPr>
            <a:r>
              <a:rPr lang="it-IT" sz="2400" dirty="0" smtClean="0"/>
              <a:t>LI </a:t>
            </a:r>
            <a:r>
              <a:rPr lang="it-IT" sz="2400" i="1" dirty="0"/>
              <a:t>Capitolo</a:t>
            </a:r>
            <a:r>
              <a:rPr lang="it-IT" sz="2400" dirty="0"/>
              <a:t> : de portar 100 perle 10 miglia lontano, 10 per volta, et ogni miglio lascia </a:t>
            </a:r>
            <a:r>
              <a:rPr lang="it-IT" sz="2400" dirty="0" smtClean="0"/>
              <a:t>una</a:t>
            </a:r>
          </a:p>
          <a:p>
            <a:pPr marL="0" indent="0">
              <a:buNone/>
            </a:pPr>
            <a:r>
              <a:rPr lang="it-IT" sz="2400" dirty="0" smtClean="0"/>
              <a:t>LII </a:t>
            </a:r>
            <a:r>
              <a:rPr lang="it-IT" sz="2400" dirty="0"/>
              <a:t>Capitolo : de portar 100 litri de diesel in salita, col serbatoio da 10, et ogni miglio ne brucia </a:t>
            </a:r>
            <a:r>
              <a:rPr lang="it-IT" sz="2400" dirty="0" smtClean="0"/>
              <a:t>uno</a:t>
            </a:r>
            <a:endParaRPr lang="it-IT" sz="2400" dirty="0" smtClean="0"/>
          </a:p>
          <a:p>
            <a:pPr marL="0" indent="0">
              <a:buNone/>
            </a:pPr>
            <a:r>
              <a:rPr lang="it-IT" sz="2400" dirty="0" smtClean="0"/>
              <a:t>L’attraversamento </a:t>
            </a:r>
            <a:r>
              <a:rPr lang="it-IT" sz="2400" dirty="0" smtClean="0"/>
              <a:t>del deserto </a:t>
            </a:r>
            <a:endParaRPr lang="it-IT" sz="2400" dirty="0"/>
          </a:p>
        </p:txBody>
      </p:sp>
    </p:spTree>
    <p:extLst>
      <p:ext uri="{BB962C8B-B14F-4D97-AF65-F5344CB8AC3E}">
        <p14:creationId xmlns:p14="http://schemas.microsoft.com/office/powerpoint/2010/main" val="899612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8611">
                                            <p:txEl>
                                              <p:pRg st="3" end="3"/>
                                            </p:txEl>
                                          </p:spTgt>
                                        </p:tgtEl>
                                        <p:attrNameLst>
                                          <p:attrName>style.visibility</p:attrName>
                                        </p:attrNameLst>
                                      </p:cBhvr>
                                      <p:to>
                                        <p:strVal val="visible"/>
                                      </p:to>
                                    </p:set>
                                    <p:anim calcmode="lin" valueType="num">
                                      <p:cBhvr additive="base">
                                        <p:cTn id="25" dur="500" fill="hold"/>
                                        <p:tgtEl>
                                          <p:spTgt spid="68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8611">
                                            <p:txEl>
                                              <p:pRg st="4" end="4"/>
                                            </p:txEl>
                                          </p:spTgt>
                                        </p:tgtEl>
                                        <p:attrNameLst>
                                          <p:attrName>style.visibility</p:attrName>
                                        </p:attrNameLst>
                                      </p:cBhvr>
                                      <p:to>
                                        <p:strVal val="visible"/>
                                      </p:to>
                                    </p:set>
                                    <p:anim calcmode="lin" valueType="num">
                                      <p:cBhvr additive="base">
                                        <p:cTn id="31" dur="500" fill="hold"/>
                                        <p:tgtEl>
                                          <p:spTgt spid="686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86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8611">
                                            <p:txEl>
                                              <p:pRg st="5" end="5"/>
                                            </p:txEl>
                                          </p:spTgt>
                                        </p:tgtEl>
                                        <p:attrNameLst>
                                          <p:attrName>style.visibility</p:attrName>
                                        </p:attrNameLst>
                                      </p:cBhvr>
                                      <p:to>
                                        <p:strVal val="visible"/>
                                      </p:to>
                                    </p:set>
                                    <p:anim calcmode="lin" valueType="num">
                                      <p:cBhvr additive="base">
                                        <p:cTn id="37" dur="500" fill="hold"/>
                                        <p:tgtEl>
                                          <p:spTgt spid="686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86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8611">
                                            <p:txEl>
                                              <p:pRg st="6" end="6"/>
                                            </p:txEl>
                                          </p:spTgt>
                                        </p:tgtEl>
                                        <p:attrNameLst>
                                          <p:attrName>style.visibility</p:attrName>
                                        </p:attrNameLst>
                                      </p:cBhvr>
                                      <p:to>
                                        <p:strVal val="visible"/>
                                      </p:to>
                                    </p:set>
                                    <p:anim calcmode="lin" valueType="num">
                                      <p:cBhvr additive="base">
                                        <p:cTn id="43" dur="500" fill="hold"/>
                                        <p:tgtEl>
                                          <p:spTgt spid="686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86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8611">
                                            <p:txEl>
                                              <p:pRg st="7" end="7"/>
                                            </p:txEl>
                                          </p:spTgt>
                                        </p:tgtEl>
                                        <p:attrNameLst>
                                          <p:attrName>style.visibility</p:attrName>
                                        </p:attrNameLst>
                                      </p:cBhvr>
                                      <p:to>
                                        <p:strVal val="visible"/>
                                      </p:to>
                                    </p:set>
                                    <p:anim calcmode="lin" valueType="num">
                                      <p:cBhvr additive="base">
                                        <p:cTn id="49" dur="500" fill="hold"/>
                                        <p:tgtEl>
                                          <p:spTgt spid="686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86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8611">
                                            <p:txEl>
                                              <p:pRg st="8" end="8"/>
                                            </p:txEl>
                                          </p:spTgt>
                                        </p:tgtEl>
                                        <p:attrNameLst>
                                          <p:attrName>style.visibility</p:attrName>
                                        </p:attrNameLst>
                                      </p:cBhvr>
                                      <p:to>
                                        <p:strVal val="visible"/>
                                      </p:to>
                                    </p:set>
                                    <p:anim calcmode="lin" valueType="num">
                                      <p:cBhvr additive="base">
                                        <p:cTn id="55" dur="500" fill="hold"/>
                                        <p:tgtEl>
                                          <p:spTgt spid="6861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8611">
                                            <p:txEl>
                                              <p:pRg st="8" end="8"/>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8611">
                                            <p:txEl>
                                              <p:pRg st="9" end="9"/>
                                            </p:txEl>
                                          </p:spTgt>
                                        </p:tgtEl>
                                        <p:attrNameLst>
                                          <p:attrName>style.visibility</p:attrName>
                                        </p:attrNameLst>
                                      </p:cBhvr>
                                      <p:to>
                                        <p:strVal val="visible"/>
                                      </p:to>
                                    </p:set>
                                    <p:anim calcmode="lin" valueType="num">
                                      <p:cBhvr additive="base">
                                        <p:cTn id="59" dur="500" fill="hold"/>
                                        <p:tgtEl>
                                          <p:spTgt spid="68611">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86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115888"/>
            <a:ext cx="9144000" cy="1143000"/>
          </a:xfrm>
        </p:spPr>
        <p:txBody>
          <a:bodyPr/>
          <a:lstStyle/>
          <a:p>
            <a:r>
              <a:rPr lang="it-IT" sz="3200" b="1">
                <a:solidFill>
                  <a:srgbClr val="66FF33"/>
                </a:solidFill>
              </a:rPr>
              <a:t>LI </a:t>
            </a:r>
            <a:r>
              <a:rPr lang="it-IT" sz="3200" b="1" i="1">
                <a:solidFill>
                  <a:srgbClr val="66FF33"/>
                </a:solidFill>
              </a:rPr>
              <a:t>Capitolo</a:t>
            </a:r>
            <a:r>
              <a:rPr lang="it-IT" sz="3200" b="1">
                <a:solidFill>
                  <a:srgbClr val="66FF33"/>
                </a:solidFill>
              </a:rPr>
              <a:t> : de portar 100 perle 10 miglia lontano, 10 per volta, et ogni miglio lascia una</a:t>
            </a:r>
          </a:p>
        </p:txBody>
      </p:sp>
      <p:sp>
        <p:nvSpPr>
          <p:cNvPr id="133123" name="Rectangle 3"/>
          <p:cNvSpPr>
            <a:spLocks noGrp="1" noChangeArrowheads="1"/>
          </p:cNvSpPr>
          <p:nvPr>
            <p:ph type="body" idx="1"/>
          </p:nvPr>
        </p:nvSpPr>
        <p:spPr/>
        <p:txBody>
          <a:bodyPr/>
          <a:lstStyle/>
          <a:p>
            <a:r>
              <a:rPr lang="it-IT"/>
              <a:t>90 pome a un gentilhomo perosino, e dal Borgo a Perosia sonno miglia 30 et bisogna che sempre il latore ne porti trenta e ad ogni miglia ne possa per suo refrescamento mangirane una (10 15)</a:t>
            </a:r>
          </a:p>
          <a:p>
            <a:r>
              <a:rPr lang="it-IT"/>
              <a:t>3 navi per trenta gabelle 90  mensure</a:t>
            </a:r>
          </a:p>
          <a:p>
            <a:r>
              <a:rPr lang="it-IT"/>
              <a:t>L’attraversamento del deserto</a:t>
            </a:r>
          </a:p>
          <a:p>
            <a:r>
              <a:rPr lang="it-IT"/>
              <a:t>1 + 1/3 + 1/5 + 1/7 + …</a:t>
            </a:r>
          </a:p>
        </p:txBody>
      </p:sp>
    </p:spTree>
    <p:extLst>
      <p:ext uri="{BB962C8B-B14F-4D97-AF65-F5344CB8AC3E}">
        <p14:creationId xmlns:p14="http://schemas.microsoft.com/office/powerpoint/2010/main" val="2666842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60983"/>
            <a:ext cx="8229600" cy="1139825"/>
          </a:xfrm>
        </p:spPr>
        <p:txBody>
          <a:bodyPr/>
          <a:lstStyle/>
          <a:p>
            <a:r>
              <a:rPr lang="it-IT" b="1" dirty="0" smtClean="0">
                <a:solidFill>
                  <a:srgbClr val="FF0000"/>
                </a:solidFill>
                <a:effectLst/>
              </a:rPr>
              <a:t>Una domanda fallace: quanti </a:t>
            </a:r>
            <a:r>
              <a:rPr lang="it-IT" b="1" dirty="0" smtClean="0">
                <a:solidFill>
                  <a:srgbClr val="FF0000"/>
                </a:solidFill>
                <a:effectLst/>
              </a:rPr>
              <a:t>sono </a:t>
            </a:r>
            <a:r>
              <a:rPr lang="it-IT" b="1" dirty="0" smtClean="0">
                <a:solidFill>
                  <a:srgbClr val="FF0000"/>
                </a:solidFill>
                <a:effectLst/>
              </a:rPr>
              <a:t>gli enunciati veri tra i seguenti?</a:t>
            </a:r>
            <a:endParaRPr lang="it-IT" b="1" dirty="0">
              <a:solidFill>
                <a:srgbClr val="FF0000"/>
              </a:solidFill>
              <a:effectLst/>
            </a:endParaRPr>
          </a:p>
        </p:txBody>
      </p:sp>
      <p:sp>
        <p:nvSpPr>
          <p:cNvPr id="3" name="Segnaposto contenuto 2"/>
          <p:cNvSpPr>
            <a:spLocks noGrp="1"/>
          </p:cNvSpPr>
          <p:nvPr>
            <p:ph idx="1"/>
          </p:nvPr>
        </p:nvSpPr>
        <p:spPr/>
        <p:txBody>
          <a:bodyPr/>
          <a:lstStyle/>
          <a:p>
            <a:endParaRPr lang="it-IT" dirty="0" smtClean="0"/>
          </a:p>
          <a:p>
            <a:r>
              <a:rPr lang="it-IT" dirty="0" smtClean="0"/>
              <a:t>Questo </a:t>
            </a:r>
            <a:r>
              <a:rPr lang="it-IT" dirty="0" smtClean="0"/>
              <a:t>non è il mio contributo.</a:t>
            </a:r>
          </a:p>
          <a:p>
            <a:r>
              <a:rPr lang="it-IT" dirty="0" smtClean="0"/>
              <a:t>Almeno due enunciati sono veri.</a:t>
            </a:r>
          </a:p>
          <a:p>
            <a:r>
              <a:rPr lang="it-IT" dirty="0" smtClean="0"/>
              <a:t>I politici conoscono la </a:t>
            </a:r>
            <a:r>
              <a:rPr lang="it-IT" dirty="0" smtClean="0"/>
              <a:t>matematica</a:t>
            </a:r>
          </a:p>
          <a:p>
            <a:r>
              <a:rPr lang="it-IT" dirty="0"/>
              <a:t>Tutti questi enunciati sono falsi.</a:t>
            </a:r>
          </a:p>
          <a:p>
            <a:endParaRPr lang="it-IT" dirty="0" smtClean="0"/>
          </a:p>
          <a:p>
            <a:endParaRPr lang="it-IT" dirty="0" smtClean="0"/>
          </a:p>
          <a:p>
            <a:endParaRPr lang="it-IT" dirty="0"/>
          </a:p>
        </p:txBody>
      </p:sp>
    </p:spTree>
    <p:extLst>
      <p:ext uri="{BB962C8B-B14F-4D97-AF65-F5344CB8AC3E}">
        <p14:creationId xmlns:p14="http://schemas.microsoft.com/office/powerpoint/2010/main" val="118038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645024"/>
            <a:ext cx="5433500" cy="316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500" y="1740024"/>
            <a:ext cx="2286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0800000">
            <a:off x="6300192" y="4005064"/>
            <a:ext cx="2285714" cy="190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0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6"/>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6988"/>
            <a:ext cx="8229600" cy="1143001"/>
          </a:xfrm>
        </p:spPr>
        <p:txBody>
          <a:bodyPr/>
          <a:lstStyle/>
          <a:p>
            <a:r>
              <a:rPr lang="en-US" b="1" dirty="0" err="1" smtClean="0">
                <a:solidFill>
                  <a:srgbClr val="FF0000"/>
                </a:solidFill>
                <a:effectLst/>
              </a:rPr>
              <a:t>Qualche</a:t>
            </a:r>
            <a:r>
              <a:rPr lang="en-US" b="1" dirty="0" smtClean="0">
                <a:solidFill>
                  <a:srgbClr val="FF0000"/>
                </a:solidFill>
                <a:effectLst/>
              </a:rPr>
              <a:t> </a:t>
            </a:r>
            <a:r>
              <a:rPr lang="en-US" b="1" dirty="0" err="1" smtClean="0">
                <a:solidFill>
                  <a:srgbClr val="FF0000"/>
                </a:solidFill>
                <a:effectLst/>
              </a:rPr>
              <a:t>gioco</a:t>
            </a:r>
            <a:r>
              <a:rPr lang="en-US" b="1" dirty="0" smtClean="0">
                <a:solidFill>
                  <a:srgbClr val="FF0000"/>
                </a:solidFill>
                <a:effectLst/>
              </a:rPr>
              <a:t> </a:t>
            </a:r>
            <a:r>
              <a:rPr lang="en-US" b="1" dirty="0" err="1" smtClean="0">
                <a:solidFill>
                  <a:srgbClr val="FF0000"/>
                </a:solidFill>
                <a:effectLst/>
              </a:rPr>
              <a:t>logico</a:t>
            </a:r>
            <a:endParaRPr lang="en-US" b="1" dirty="0">
              <a:solidFill>
                <a:srgbClr val="FF0000"/>
              </a:solidFill>
              <a:effectLst/>
            </a:endParaRPr>
          </a:p>
        </p:txBody>
      </p:sp>
      <p:sp>
        <p:nvSpPr>
          <p:cNvPr id="33795" name="Rectangle 3"/>
          <p:cNvSpPr>
            <a:spLocks noGrp="1" noChangeArrowheads="1"/>
          </p:cNvSpPr>
          <p:nvPr>
            <p:ph type="body" idx="1"/>
          </p:nvPr>
        </p:nvSpPr>
        <p:spPr>
          <a:xfrm>
            <a:off x="457200" y="1052513"/>
            <a:ext cx="8229600" cy="4530725"/>
          </a:xfrm>
        </p:spPr>
        <p:txBody>
          <a:bodyPr/>
          <a:lstStyle/>
          <a:p>
            <a:r>
              <a:rPr lang="en-US" sz="2400" dirty="0" err="1" smtClean="0"/>
              <a:t>Enunciati</a:t>
            </a:r>
            <a:r>
              <a:rPr lang="en-US" sz="2400" dirty="0" smtClean="0"/>
              <a:t> </a:t>
            </a:r>
            <a:r>
              <a:rPr lang="en-US" sz="2400" dirty="0" err="1" smtClean="0"/>
              <a:t>opposti</a:t>
            </a:r>
            <a:r>
              <a:rPr lang="en-US" sz="2400" dirty="0" smtClean="0"/>
              <a:t> non </a:t>
            </a:r>
            <a:r>
              <a:rPr lang="en-US" sz="2400" dirty="0" err="1" smtClean="0"/>
              <a:t>possono</a:t>
            </a:r>
            <a:r>
              <a:rPr lang="en-US" sz="2400" dirty="0" smtClean="0"/>
              <a:t> </a:t>
            </a:r>
            <a:r>
              <a:rPr lang="en-US" sz="2400" dirty="0" err="1" smtClean="0"/>
              <a:t>essere</a:t>
            </a:r>
            <a:r>
              <a:rPr lang="en-US" sz="2400" dirty="0" smtClean="0"/>
              <a:t> </a:t>
            </a:r>
            <a:r>
              <a:rPr lang="en-US" sz="2400" dirty="0" err="1" smtClean="0"/>
              <a:t>simultaneamente</a:t>
            </a:r>
            <a:r>
              <a:rPr lang="en-US" sz="2400" dirty="0" smtClean="0"/>
              <a:t> </a:t>
            </a:r>
            <a:r>
              <a:rPr lang="en-US" sz="2400" dirty="0" err="1" smtClean="0"/>
              <a:t>falsi</a:t>
            </a:r>
            <a:endParaRPr lang="en-US" sz="2400" dirty="0" smtClean="0"/>
          </a:p>
          <a:p>
            <a:r>
              <a:rPr lang="en-US" sz="2400" dirty="0" err="1" smtClean="0"/>
              <a:t>Enunciati</a:t>
            </a:r>
            <a:r>
              <a:rPr lang="en-US" sz="2400" dirty="0" smtClean="0"/>
              <a:t> </a:t>
            </a:r>
            <a:r>
              <a:rPr lang="en-US" sz="2400" dirty="0" err="1" smtClean="0"/>
              <a:t>contrari</a:t>
            </a:r>
            <a:r>
              <a:rPr lang="en-US" sz="2400" dirty="0" smtClean="0"/>
              <a:t> non </a:t>
            </a:r>
            <a:r>
              <a:rPr lang="en-US" sz="2400" dirty="0" err="1" smtClean="0"/>
              <a:t>possono</a:t>
            </a:r>
            <a:r>
              <a:rPr lang="en-US" sz="2400" dirty="0" smtClean="0"/>
              <a:t> </a:t>
            </a:r>
            <a:r>
              <a:rPr lang="en-US" sz="2400" dirty="0" err="1" smtClean="0"/>
              <a:t>essere</a:t>
            </a:r>
            <a:r>
              <a:rPr lang="en-US" sz="2400" dirty="0" smtClean="0"/>
              <a:t> </a:t>
            </a:r>
            <a:r>
              <a:rPr lang="en-US" sz="2400" dirty="0" err="1" smtClean="0"/>
              <a:t>simultaneamente</a:t>
            </a:r>
            <a:r>
              <a:rPr lang="en-US" sz="2400" dirty="0" smtClean="0"/>
              <a:t> </a:t>
            </a:r>
            <a:r>
              <a:rPr lang="en-US" sz="2400" dirty="0" err="1" smtClean="0"/>
              <a:t>veri</a:t>
            </a:r>
            <a:endParaRPr lang="en-US" sz="2400" dirty="0" smtClean="0"/>
          </a:p>
          <a:p>
            <a:r>
              <a:rPr lang="en-US" sz="2400" dirty="0" smtClean="0"/>
              <a:t>“</a:t>
            </a:r>
            <a:r>
              <a:rPr lang="en-US" sz="2400" dirty="0" err="1" smtClean="0"/>
              <a:t>Tutte</a:t>
            </a:r>
            <a:r>
              <a:rPr lang="en-US" sz="2400" dirty="0" smtClean="0"/>
              <a:t> le carte </a:t>
            </a:r>
            <a:r>
              <a:rPr lang="en-US" sz="2400" dirty="0" err="1" smtClean="0"/>
              <a:t>rosse</a:t>
            </a:r>
            <a:r>
              <a:rPr lang="en-US" sz="2400" dirty="0" smtClean="0"/>
              <a:t> </a:t>
            </a:r>
            <a:r>
              <a:rPr lang="en-US" sz="2400" dirty="0" err="1" smtClean="0"/>
              <a:t>hanno</a:t>
            </a:r>
            <a:r>
              <a:rPr lang="en-US" sz="2400" dirty="0"/>
              <a:t> </a:t>
            </a:r>
            <a:r>
              <a:rPr lang="en-US" sz="2400" dirty="0" smtClean="0"/>
              <a:t>un </a:t>
            </a:r>
            <a:r>
              <a:rPr lang="en-US" sz="2400" dirty="0" err="1" smtClean="0"/>
              <a:t>quadrato</a:t>
            </a:r>
            <a:r>
              <a:rPr lang="en-US" sz="2400" dirty="0" smtClean="0"/>
              <a:t> </a:t>
            </a:r>
            <a:r>
              <a:rPr lang="en-US" sz="2400" dirty="0" err="1" smtClean="0"/>
              <a:t>sul</a:t>
            </a:r>
            <a:r>
              <a:rPr lang="en-US" sz="2400" dirty="0" smtClean="0"/>
              <a:t> retro”</a:t>
            </a:r>
          </a:p>
          <a:p>
            <a:r>
              <a:rPr lang="en-US" sz="2400" dirty="0" err="1" smtClean="0"/>
              <a:t>Qual</a:t>
            </a:r>
            <a:r>
              <a:rPr lang="en-US" sz="2400" dirty="0" smtClean="0"/>
              <a:t> è </a:t>
            </a:r>
            <a:r>
              <a:rPr lang="en-US" sz="2400" dirty="0" err="1" smtClean="0"/>
              <a:t>il</a:t>
            </a:r>
            <a:r>
              <a:rPr lang="en-US" sz="2400" dirty="0" smtClean="0"/>
              <a:t> </a:t>
            </a:r>
            <a:r>
              <a:rPr lang="en-US" sz="2400" dirty="0" err="1" smtClean="0"/>
              <a:t>minimo</a:t>
            </a:r>
            <a:r>
              <a:rPr lang="en-US" sz="2400" dirty="0" smtClean="0"/>
              <a:t> </a:t>
            </a:r>
            <a:r>
              <a:rPr lang="en-US" sz="2400" dirty="0" err="1" smtClean="0"/>
              <a:t>numero</a:t>
            </a:r>
            <a:r>
              <a:rPr lang="en-US" sz="2400" dirty="0" smtClean="0"/>
              <a:t> di carte </a:t>
            </a:r>
            <a:r>
              <a:rPr lang="en-US" sz="2400" dirty="0" err="1" smtClean="0"/>
              <a:t>che</a:t>
            </a:r>
            <a:r>
              <a:rPr lang="en-US" sz="2400" dirty="0" smtClean="0"/>
              <a:t> </a:t>
            </a:r>
            <a:r>
              <a:rPr lang="en-US" sz="2400" dirty="0" err="1" smtClean="0"/>
              <a:t>bisogna</a:t>
            </a:r>
            <a:r>
              <a:rPr lang="en-US" sz="2400" dirty="0" smtClean="0"/>
              <a:t> </a:t>
            </a:r>
            <a:r>
              <a:rPr lang="en-US" sz="2400" dirty="0" err="1" smtClean="0"/>
              <a:t>voltare</a:t>
            </a:r>
            <a:r>
              <a:rPr lang="en-US" sz="2400" dirty="0" smtClean="0"/>
              <a:t> per </a:t>
            </a:r>
            <a:r>
              <a:rPr lang="en-US" sz="2400" dirty="0" err="1" smtClean="0"/>
              <a:t>essere</a:t>
            </a:r>
            <a:r>
              <a:rPr lang="en-US" sz="2400" dirty="0" smtClean="0"/>
              <a:t> </a:t>
            </a:r>
            <a:r>
              <a:rPr lang="en-US" sz="2400" dirty="0" err="1" smtClean="0"/>
              <a:t>certi</a:t>
            </a:r>
            <a:r>
              <a:rPr lang="en-US" sz="2400" dirty="0" smtClean="0"/>
              <a:t> di </a:t>
            </a:r>
            <a:r>
              <a:rPr lang="en-US" sz="2400" dirty="0" err="1" smtClean="0"/>
              <a:t>che</a:t>
            </a:r>
            <a:r>
              <a:rPr lang="en-US" sz="2400" dirty="0" smtClean="0"/>
              <a:t> </a:t>
            </a:r>
            <a:r>
              <a:rPr lang="en-US" sz="2400" dirty="0" err="1" smtClean="0"/>
              <a:t>l’enuncuato</a:t>
            </a:r>
            <a:r>
              <a:rPr lang="en-US" sz="2400" dirty="0" smtClean="0"/>
              <a:t> è </a:t>
            </a:r>
            <a:r>
              <a:rPr lang="en-US" sz="2400" dirty="0" err="1" smtClean="0"/>
              <a:t>vero</a:t>
            </a:r>
            <a:r>
              <a:rPr lang="en-US" sz="2400" dirty="0" smtClean="0"/>
              <a:t>?</a:t>
            </a:r>
          </a:p>
          <a:p>
            <a:endParaRPr lang="en-US" sz="2400" dirty="0"/>
          </a:p>
          <a:p>
            <a:endParaRPr lang="en-US" dirty="0"/>
          </a:p>
        </p:txBody>
      </p:sp>
      <mc:AlternateContent xmlns:mc="http://schemas.openxmlformats.org/markup-compatibility/2006" xmlns:p14="http://schemas.microsoft.com/office/powerpoint/2010/main">
        <mc:Choice Requires="p14">
          <p:contentPart p14:bwMode="auto" r:id="rId2">
            <p14:nvContentPartPr>
              <p14:cNvPr id="33796" name="Ink 4"/>
              <p14:cNvContentPartPr>
                <a14:cpLocks xmlns:a14="http://schemas.microsoft.com/office/drawing/2010/main" noRot="1" noChangeAspect="1" noEditPoints="1" noChangeArrowheads="1" noChangeShapeType="1"/>
              </p14:cNvContentPartPr>
              <p14:nvPr/>
            </p14:nvContentPartPr>
            <p14:xfrm>
              <a:off x="3086100" y="4449763"/>
              <a:ext cx="4725988" cy="2373312"/>
            </p14:xfrm>
          </p:contentPart>
        </mc:Choice>
        <mc:Fallback xmlns="">
          <p:pic>
            <p:nvPicPr>
              <p:cNvPr id="33796" name="Ink 4"/>
              <p:cNvPicPr>
                <a:picLocks noRot="1" noChangeAspect="1" noEditPoints="1" noChangeArrowheads="1" noChangeShapeType="1"/>
              </p:cNvPicPr>
              <p:nvPr/>
            </p:nvPicPr>
            <p:blipFill>
              <a:blip r:embed="rId3"/>
              <a:stretch>
                <a:fillRect/>
              </a:stretch>
            </p:blipFill>
            <p:spPr>
              <a:xfrm>
                <a:off x="3036061" y="4416645"/>
                <a:ext cx="4778187" cy="2460426"/>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3797" name="Ink 5"/>
              <p14:cNvContentPartPr>
                <a14:cpLocks xmlns:a14="http://schemas.microsoft.com/office/drawing/2010/main" noRot="1" noChangeAspect="1" noEditPoints="1" noChangeArrowheads="1" noChangeShapeType="1"/>
              </p14:cNvContentPartPr>
              <p14:nvPr/>
            </p14:nvContentPartPr>
            <p14:xfrm>
              <a:off x="5718175" y="4464050"/>
              <a:ext cx="339725" cy="271463"/>
            </p14:xfrm>
          </p:contentPart>
        </mc:Choice>
        <mc:Fallback xmlns="">
          <p:pic>
            <p:nvPicPr>
              <p:cNvPr id="33797" name="Ink 5"/>
              <p:cNvPicPr>
                <a:picLocks noRot="1" noChangeAspect="1" noEditPoints="1" noChangeArrowheads="1" noChangeShapeType="1"/>
              </p:cNvPicPr>
              <p:nvPr/>
            </p:nvPicPr>
            <p:blipFill>
              <a:blip r:embed="rId5"/>
              <a:stretch>
                <a:fillRect/>
              </a:stretch>
            </p:blipFill>
            <p:spPr>
              <a:xfrm>
                <a:off x="5716376" y="4461893"/>
                <a:ext cx="343684" cy="275778"/>
              </a:xfrm>
              <a:prstGeom prst="rect">
                <a:avLst/>
              </a:prstGeom>
            </p:spPr>
          </p:pic>
        </mc:Fallback>
      </mc:AlternateContent>
    </p:spTree>
    <p:extLst>
      <p:ext uri="{BB962C8B-B14F-4D97-AF65-F5344CB8AC3E}">
        <p14:creationId xmlns:p14="http://schemas.microsoft.com/office/powerpoint/2010/main" val="36120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795">
                                            <p:txEl>
                                              <p:pRg st="3" end="3"/>
                                            </p:txEl>
                                          </p:spTgt>
                                        </p:tgtEl>
                                        <p:attrNameLst>
                                          <p:attrName>style.visibility</p:attrName>
                                        </p:attrNameLst>
                                      </p:cBhvr>
                                      <p:to>
                                        <p:strVal val="visible"/>
                                      </p:to>
                                    </p:set>
                                    <p:anim calcmode="lin" valueType="num">
                                      <p:cBhvr additive="base">
                                        <p:cTn id="25"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it-IT" b="1" dirty="0" smtClean="0">
                <a:solidFill>
                  <a:srgbClr val="FF0000"/>
                </a:solidFill>
                <a:effectLst/>
              </a:rPr>
              <a:t>Altri giochi</a:t>
            </a:r>
            <a:endParaRPr lang="it-IT" b="1" dirty="0">
              <a:solidFill>
                <a:srgbClr val="FF0000"/>
              </a:solidFill>
              <a:effectLst/>
            </a:endParaRPr>
          </a:p>
        </p:txBody>
      </p:sp>
      <p:sp>
        <p:nvSpPr>
          <p:cNvPr id="159747" name="Rectangle 3"/>
          <p:cNvSpPr>
            <a:spLocks noGrp="1" noChangeArrowheads="1"/>
          </p:cNvSpPr>
          <p:nvPr>
            <p:ph type="body" idx="1"/>
          </p:nvPr>
        </p:nvSpPr>
        <p:spPr/>
        <p:txBody>
          <a:bodyPr/>
          <a:lstStyle/>
          <a:p>
            <a:r>
              <a:rPr lang="it-IT" sz="2800" b="1" dirty="0">
                <a:solidFill>
                  <a:srgbClr val="66FF33"/>
                </a:solidFill>
              </a:rPr>
              <a:t>Giochi di parole</a:t>
            </a:r>
            <a:r>
              <a:rPr lang="it-IT" sz="2800" dirty="0"/>
              <a:t>: la porta sul </a:t>
            </a:r>
            <a:r>
              <a:rPr lang="it-IT" sz="2800" dirty="0" smtClean="0"/>
              <a:t>corridoio</a:t>
            </a:r>
            <a:r>
              <a:rPr lang="it-IT" sz="2800" dirty="0"/>
              <a:t> </a:t>
            </a:r>
            <a:r>
              <a:rPr lang="it-IT" sz="2800" dirty="0" smtClean="0"/>
              <a:t>e la </a:t>
            </a:r>
            <a:r>
              <a:rPr lang="it-IT" sz="2800" dirty="0"/>
              <a:t>pianta in </a:t>
            </a:r>
            <a:r>
              <a:rPr lang="it-IT" sz="2800" dirty="0" smtClean="0"/>
              <a:t>strada, il droghiere ha molto riso, la vecchia legge la regola, capitano oltremare, la lega in piazza con la camicia verde</a:t>
            </a:r>
          </a:p>
          <a:p>
            <a:r>
              <a:rPr lang="it-IT" sz="2800" dirty="0"/>
              <a:t>La scrittura è un gioco a due </a:t>
            </a:r>
            <a:r>
              <a:rPr lang="it-IT" sz="2800" dirty="0" smtClean="0"/>
              <a:t>giocatori</a:t>
            </a:r>
            <a:endParaRPr lang="it-IT" sz="2800" dirty="0"/>
          </a:p>
          <a:p>
            <a:r>
              <a:rPr lang="it-IT" sz="2800" b="1" dirty="0" smtClean="0">
                <a:solidFill>
                  <a:srgbClr val="66FF33"/>
                </a:solidFill>
              </a:rPr>
              <a:t>OULIPO, OPLEPO</a:t>
            </a:r>
            <a:r>
              <a:rPr lang="it-IT" sz="2800" dirty="0" smtClean="0"/>
              <a:t> </a:t>
            </a:r>
            <a:r>
              <a:rPr lang="it-IT" sz="2800" dirty="0"/>
              <a:t>Letteratura à </a:t>
            </a:r>
            <a:r>
              <a:rPr lang="it-IT" sz="2800" dirty="0" err="1" smtClean="0"/>
              <a:t>contrainte</a:t>
            </a:r>
            <a:r>
              <a:rPr lang="it-IT" sz="2800" dirty="0" smtClean="0"/>
              <a:t>, la letteratura potenziale</a:t>
            </a:r>
          </a:p>
          <a:p>
            <a:r>
              <a:rPr lang="it-IT" sz="2800" dirty="0" smtClean="0"/>
              <a:t>Il </a:t>
            </a:r>
            <a:r>
              <a:rPr lang="it-IT" sz="2800" dirty="0"/>
              <a:t>gioco come la scrittura sono fine a se stessi</a:t>
            </a:r>
          </a:p>
          <a:p>
            <a:r>
              <a:rPr lang="it-IT" sz="2800" dirty="0"/>
              <a:t>Ma </a:t>
            </a:r>
            <a:r>
              <a:rPr lang="it-IT" sz="2800" dirty="0" smtClean="0"/>
              <a:t>le storie sono </a:t>
            </a:r>
            <a:r>
              <a:rPr lang="it-IT" sz="2800" dirty="0"/>
              <a:t>ottime metafore </a:t>
            </a:r>
            <a:r>
              <a:rPr lang="it-IT" sz="2800" dirty="0" smtClean="0"/>
              <a:t>viaggianti</a:t>
            </a:r>
            <a:endParaRPr lang="it-IT" sz="2800" dirty="0"/>
          </a:p>
          <a:p>
            <a:pPr lvl="1"/>
            <a:r>
              <a:rPr lang="it-IT" dirty="0"/>
              <a:t>Sa se? Sì! So, su</a:t>
            </a:r>
            <a:r>
              <a:rPr lang="it-IT" dirty="0" smtClean="0"/>
              <a:t>.</a:t>
            </a:r>
            <a:endParaRPr lang="it-IT" dirty="0"/>
          </a:p>
        </p:txBody>
      </p:sp>
    </p:spTree>
    <p:extLst>
      <p:ext uri="{BB962C8B-B14F-4D97-AF65-F5344CB8AC3E}">
        <p14:creationId xmlns:p14="http://schemas.microsoft.com/office/powerpoint/2010/main" val="7668264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it-IT" b="1" dirty="0" smtClean="0">
                <a:solidFill>
                  <a:srgbClr val="FF0000"/>
                </a:solidFill>
                <a:effectLst/>
              </a:rPr>
              <a:t>PEREC </a:t>
            </a:r>
            <a:r>
              <a:rPr lang="it-IT" b="1" dirty="0" err="1" smtClean="0">
                <a:solidFill>
                  <a:srgbClr val="FF0000"/>
                </a:solidFill>
                <a:effectLst/>
              </a:rPr>
              <a:t>jeux</a:t>
            </a:r>
            <a:r>
              <a:rPr lang="it-IT" b="1" dirty="0" smtClean="0">
                <a:solidFill>
                  <a:srgbClr val="FF0000"/>
                </a:solidFill>
                <a:effectLst/>
              </a:rPr>
              <a:t> </a:t>
            </a:r>
            <a:r>
              <a:rPr lang="it-IT" b="1" dirty="0" err="1" smtClean="0">
                <a:solidFill>
                  <a:srgbClr val="FF0000"/>
                </a:solidFill>
                <a:effectLst/>
              </a:rPr>
              <a:t>intéressants</a:t>
            </a:r>
            <a:endParaRPr lang="it-IT" b="1" dirty="0">
              <a:solidFill>
                <a:srgbClr val="FF0000"/>
              </a:solidFill>
              <a:effectLst/>
            </a:endParaRPr>
          </a:p>
        </p:txBody>
      </p:sp>
      <p:sp>
        <p:nvSpPr>
          <p:cNvPr id="65539" name="Rectangle 3"/>
          <p:cNvSpPr>
            <a:spLocks noGrp="1" noChangeArrowheads="1"/>
          </p:cNvSpPr>
          <p:nvPr>
            <p:ph type="body" idx="1"/>
          </p:nvPr>
        </p:nvSpPr>
        <p:spPr>
          <a:xfrm>
            <a:off x="685800" y="1981200"/>
            <a:ext cx="7918450" cy="4876800"/>
          </a:xfrm>
        </p:spPr>
        <p:txBody>
          <a:bodyPr/>
          <a:lstStyle/>
          <a:p>
            <a:pPr>
              <a:lnSpc>
                <a:spcPct val="80000"/>
              </a:lnSpc>
            </a:pPr>
            <a:r>
              <a:rPr lang="it-IT" sz="2800" dirty="0"/>
              <a:t>U D T Q C S ?</a:t>
            </a:r>
          </a:p>
          <a:p>
            <a:pPr>
              <a:lnSpc>
                <a:spcPct val="80000"/>
              </a:lnSpc>
            </a:pPr>
            <a:r>
              <a:rPr lang="it-IT" sz="2800" dirty="0"/>
              <a:t>5 10 2 8 9 4 7 ?</a:t>
            </a:r>
          </a:p>
          <a:p>
            <a:pPr>
              <a:lnSpc>
                <a:spcPct val="80000"/>
              </a:lnSpc>
            </a:pPr>
            <a:r>
              <a:rPr lang="it-IT" sz="2800" dirty="0"/>
              <a:t>A E F H I ?</a:t>
            </a:r>
          </a:p>
          <a:p>
            <a:pPr>
              <a:lnSpc>
                <a:spcPct val="80000"/>
              </a:lnSpc>
            </a:pPr>
            <a:r>
              <a:rPr lang="it-IT" sz="2800" dirty="0"/>
              <a:t>Chi è l’intruso?</a:t>
            </a:r>
          </a:p>
          <a:p>
            <a:pPr>
              <a:lnSpc>
                <a:spcPct val="80000"/>
              </a:lnSpc>
              <a:buFont typeface="Wingdings" pitchFamily="2" charset="2"/>
              <a:buNone/>
            </a:pPr>
            <a:r>
              <a:rPr lang="it-IT" sz="2800" dirty="0"/>
              <a:t>	scritto, leggibile, polisillabico, corto, singolare, maschile, </a:t>
            </a:r>
            <a:r>
              <a:rPr lang="it-IT" sz="2800" dirty="0" smtClean="0"/>
              <a:t>intruso</a:t>
            </a:r>
            <a:r>
              <a:rPr lang="it-IT" sz="2800" dirty="0"/>
              <a:t>, italiano, </a:t>
            </a:r>
            <a:r>
              <a:rPr lang="it-IT" sz="2800" dirty="0" smtClean="0"/>
              <a:t> sostantivo, </a:t>
            </a:r>
            <a:r>
              <a:rPr lang="it-IT" sz="2800" dirty="0"/>
              <a:t>traducibile, pronunciabile, </a:t>
            </a:r>
            <a:r>
              <a:rPr lang="it-IT" sz="2800" dirty="0" err="1"/>
              <a:t>ortografabile</a:t>
            </a:r>
            <a:r>
              <a:rPr lang="it-IT" sz="2800" dirty="0"/>
              <a:t>  </a:t>
            </a:r>
          </a:p>
          <a:p>
            <a:pPr>
              <a:lnSpc>
                <a:spcPct val="80000"/>
              </a:lnSpc>
            </a:pPr>
            <a:r>
              <a:rPr lang="it-IT" sz="2800" dirty="0"/>
              <a:t>Un </a:t>
            </a:r>
            <a:r>
              <a:rPr lang="it-IT" sz="2800" dirty="0" err="1"/>
              <a:t>nombre</a:t>
            </a:r>
            <a:r>
              <a:rPr lang="it-IT" sz="2800" dirty="0"/>
              <a:t> en </a:t>
            </a:r>
            <a:r>
              <a:rPr lang="it-IT" sz="2800" dirty="0" err="1"/>
              <a:t>trop</a:t>
            </a:r>
            <a:endParaRPr lang="it-IT" sz="2800" dirty="0"/>
          </a:p>
          <a:p>
            <a:pPr>
              <a:lnSpc>
                <a:spcPct val="80000"/>
              </a:lnSpc>
              <a:buFont typeface="Wingdings" pitchFamily="2" charset="2"/>
              <a:buNone/>
            </a:pPr>
            <a:r>
              <a:rPr lang="it-IT" sz="2800" dirty="0"/>
              <a:t>	43 – 72 – 122 – 604  – 3 010 – 200 000 – 1 080 900 – 5 000 000</a:t>
            </a:r>
          </a:p>
        </p:txBody>
      </p:sp>
    </p:spTree>
    <p:extLst>
      <p:ext uri="{BB962C8B-B14F-4D97-AF65-F5344CB8AC3E}">
        <p14:creationId xmlns:p14="http://schemas.microsoft.com/office/powerpoint/2010/main" val="17302814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it-IT" b="1" dirty="0">
                <a:solidFill>
                  <a:srgbClr val="FF0000"/>
                </a:solidFill>
                <a:effectLst/>
              </a:rPr>
              <a:t>Cos’è una regola?</a:t>
            </a:r>
          </a:p>
        </p:txBody>
      </p:sp>
      <p:sp>
        <p:nvSpPr>
          <p:cNvPr id="68611" name="Rectangle 3"/>
          <p:cNvSpPr>
            <a:spLocks noGrp="1" noChangeArrowheads="1"/>
          </p:cNvSpPr>
          <p:nvPr>
            <p:ph type="body" idx="1"/>
          </p:nvPr>
        </p:nvSpPr>
        <p:spPr/>
        <p:txBody>
          <a:bodyPr/>
          <a:lstStyle/>
          <a:p>
            <a:r>
              <a:rPr lang="it-IT" dirty="0" smtClean="0"/>
              <a:t>«Achille </a:t>
            </a:r>
            <a:r>
              <a:rPr lang="it-IT" dirty="0"/>
              <a:t>e la </a:t>
            </a:r>
            <a:r>
              <a:rPr lang="it-IT" dirty="0" smtClean="0"/>
              <a:t>tartaruga» </a:t>
            </a:r>
            <a:r>
              <a:rPr lang="it-IT" dirty="0"/>
              <a:t>di Lewis Carroll</a:t>
            </a:r>
          </a:p>
          <a:p>
            <a:r>
              <a:rPr lang="it-IT" dirty="0"/>
              <a:t>Il problema dell’induzione</a:t>
            </a:r>
          </a:p>
          <a:p>
            <a:r>
              <a:rPr lang="it-IT" dirty="0"/>
              <a:t>L’enigma: </a:t>
            </a:r>
            <a:r>
              <a:rPr lang="it-IT" dirty="0" err="1"/>
              <a:t>Mopso</a:t>
            </a:r>
            <a:r>
              <a:rPr lang="it-IT" dirty="0"/>
              <a:t>, Calcante, </a:t>
            </a:r>
            <a:r>
              <a:rPr lang="it-IT" dirty="0" err="1"/>
              <a:t>Rturparna</a:t>
            </a:r>
            <a:r>
              <a:rPr lang="it-IT" dirty="0"/>
              <a:t>, </a:t>
            </a:r>
            <a:r>
              <a:rPr lang="it-IT" dirty="0" err="1"/>
              <a:t>Nala</a:t>
            </a:r>
            <a:endParaRPr lang="it-IT" dirty="0"/>
          </a:p>
          <a:p>
            <a:endParaRPr lang="it-IT" dirty="0"/>
          </a:p>
        </p:txBody>
      </p:sp>
    </p:spTree>
    <p:extLst>
      <p:ext uri="{BB962C8B-B14F-4D97-AF65-F5344CB8AC3E}">
        <p14:creationId xmlns:p14="http://schemas.microsoft.com/office/powerpoint/2010/main" val="1262756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it-IT" b="1" dirty="0">
                <a:solidFill>
                  <a:srgbClr val="FF0000"/>
                </a:solidFill>
                <a:effectLst/>
              </a:rPr>
              <a:t>Un paradosso</a:t>
            </a:r>
          </a:p>
        </p:txBody>
      </p:sp>
      <p:sp>
        <p:nvSpPr>
          <p:cNvPr id="69635" name="Rectangle 3"/>
          <p:cNvSpPr>
            <a:spLocks noGrp="1" noChangeArrowheads="1"/>
          </p:cNvSpPr>
          <p:nvPr>
            <p:ph type="body" idx="1"/>
          </p:nvPr>
        </p:nvSpPr>
        <p:spPr/>
        <p:txBody>
          <a:bodyPr/>
          <a:lstStyle/>
          <a:p>
            <a:pPr>
              <a:lnSpc>
                <a:spcPct val="90000"/>
              </a:lnSpc>
            </a:pPr>
            <a:r>
              <a:rPr lang="it-IT" sz="2400" dirty="0"/>
              <a:t>Per afferrare un enigma, come per afferrare un motto di spirito </a:t>
            </a:r>
            <a:r>
              <a:rPr lang="it-IT" sz="2400" dirty="0" smtClean="0"/>
              <a:t>ci </a:t>
            </a:r>
            <a:r>
              <a:rPr lang="it-IT" sz="2400" dirty="0"/>
              <a:t>vuole una </a:t>
            </a:r>
          </a:p>
          <a:p>
            <a:pPr>
              <a:lnSpc>
                <a:spcPct val="90000"/>
              </a:lnSpc>
              <a:buFont typeface="Wingdings" pitchFamily="2" charset="2"/>
              <a:buNone/>
            </a:pPr>
            <a:r>
              <a:rPr lang="it-IT" sz="2400" dirty="0"/>
              <a:t>	COMUNITÀ DI CONOSCENZA</a:t>
            </a:r>
          </a:p>
          <a:p>
            <a:pPr lvl="1">
              <a:lnSpc>
                <a:spcPct val="90000"/>
              </a:lnSpc>
            </a:pPr>
            <a:r>
              <a:rPr lang="it-IT" sz="2000" dirty="0"/>
              <a:t>che condivida la regola</a:t>
            </a:r>
          </a:p>
          <a:p>
            <a:pPr lvl="1">
              <a:lnSpc>
                <a:spcPct val="90000"/>
              </a:lnSpc>
            </a:pPr>
            <a:r>
              <a:rPr lang="it-IT" sz="2000" dirty="0"/>
              <a:t>che condivida l’incongruenza, la doppia lettura  </a:t>
            </a:r>
          </a:p>
          <a:p>
            <a:pPr>
              <a:lnSpc>
                <a:spcPct val="90000"/>
              </a:lnSpc>
            </a:pPr>
            <a:r>
              <a:rPr lang="it-IT" sz="2400" dirty="0"/>
              <a:t>La letteratura è potenziale ma ci vuole un lettore per </a:t>
            </a:r>
            <a:r>
              <a:rPr lang="it-IT" sz="2400" dirty="0" err="1"/>
              <a:t>afferarla</a:t>
            </a:r>
            <a:r>
              <a:rPr lang="it-IT" sz="2400" dirty="0"/>
              <a:t> e renderla </a:t>
            </a:r>
            <a:r>
              <a:rPr lang="it-IT" sz="2400" dirty="0" smtClean="0"/>
              <a:t>attuale</a:t>
            </a:r>
          </a:p>
          <a:p>
            <a:pPr>
              <a:lnSpc>
                <a:spcPct val="90000"/>
              </a:lnSpc>
            </a:pPr>
            <a:r>
              <a:rPr lang="it-IT" dirty="0"/>
              <a:t>Quindi per risolvere un enigma bisogna già conoscerne la soluzione.</a:t>
            </a:r>
          </a:p>
          <a:p>
            <a:pPr>
              <a:lnSpc>
                <a:spcPct val="90000"/>
              </a:lnSpc>
            </a:pPr>
            <a:endParaRPr lang="it-IT" sz="2400" dirty="0" smtClean="0"/>
          </a:p>
          <a:p>
            <a:pPr>
              <a:lnSpc>
                <a:spcPct val="90000"/>
              </a:lnSpc>
            </a:pPr>
            <a:endParaRPr lang="it-IT" sz="2400" dirty="0"/>
          </a:p>
        </p:txBody>
      </p:sp>
    </p:spTree>
    <p:extLst>
      <p:ext uri="{BB962C8B-B14F-4D97-AF65-F5344CB8AC3E}">
        <p14:creationId xmlns:p14="http://schemas.microsoft.com/office/powerpoint/2010/main" val="80451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9635">
                                            <p:txEl>
                                              <p:pRg st="2" end="2"/>
                                            </p:txEl>
                                          </p:spTgt>
                                        </p:tgtEl>
                                        <p:attrNameLst>
                                          <p:attrName>style.visibility</p:attrName>
                                        </p:attrNameLst>
                                      </p:cBhvr>
                                      <p:to>
                                        <p:strVal val="visible"/>
                                      </p:to>
                                    </p:set>
                                    <p:anim calcmode="lin" valueType="num">
                                      <p:cBhvr additive="base">
                                        <p:cTn id="17"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963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9635">
                                            <p:txEl>
                                              <p:pRg st="3" end="3"/>
                                            </p:txEl>
                                          </p:spTgt>
                                        </p:tgtEl>
                                        <p:attrNameLst>
                                          <p:attrName>style.visibility</p:attrName>
                                        </p:attrNameLst>
                                      </p:cBhvr>
                                      <p:to>
                                        <p:strVal val="visible"/>
                                      </p:to>
                                    </p:set>
                                    <p:anim calcmode="lin" valueType="num">
                                      <p:cBhvr additive="base">
                                        <p:cTn id="21"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9635">
                                            <p:txEl>
                                              <p:pRg st="4" end="4"/>
                                            </p:txEl>
                                          </p:spTgt>
                                        </p:tgtEl>
                                        <p:attrNameLst>
                                          <p:attrName>style.visibility</p:attrName>
                                        </p:attrNameLst>
                                      </p:cBhvr>
                                      <p:to>
                                        <p:strVal val="visible"/>
                                      </p:to>
                                    </p:set>
                                    <p:anim calcmode="lin" valueType="num">
                                      <p:cBhvr additive="base">
                                        <p:cTn id="27" dur="5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96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9635">
                                            <p:txEl>
                                              <p:pRg st="5" end="5"/>
                                            </p:txEl>
                                          </p:spTgt>
                                        </p:tgtEl>
                                        <p:attrNameLst>
                                          <p:attrName>style.visibility</p:attrName>
                                        </p:attrNameLst>
                                      </p:cBhvr>
                                      <p:to>
                                        <p:strVal val="visible"/>
                                      </p:to>
                                    </p:set>
                                    <p:anim calcmode="lin" valueType="num">
                                      <p:cBhvr additive="base">
                                        <p:cTn id="33" dur="500" fill="hold"/>
                                        <p:tgtEl>
                                          <p:spTgt spid="6963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96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it-IT" b="1">
                <a:solidFill>
                  <a:srgbClr val="FF0000"/>
                </a:solidFill>
                <a:effectLst/>
              </a:rPr>
              <a:t>Un 7 ostinato</a:t>
            </a:r>
            <a:r>
              <a:rPr lang="it-IT"/>
              <a:t> </a:t>
            </a:r>
          </a:p>
        </p:txBody>
      </p:sp>
      <p:sp>
        <p:nvSpPr>
          <p:cNvPr id="67587" name="Rectangle 3"/>
          <p:cNvSpPr>
            <a:spLocks noGrp="1" noChangeArrowheads="1"/>
          </p:cNvSpPr>
          <p:nvPr>
            <p:ph type="body" idx="1"/>
          </p:nvPr>
        </p:nvSpPr>
        <p:spPr>
          <a:xfrm>
            <a:off x="685800" y="1981200"/>
            <a:ext cx="7989888" cy="4876800"/>
          </a:xfrm>
        </p:spPr>
        <p:txBody>
          <a:bodyPr/>
          <a:lstStyle/>
          <a:p>
            <a:pPr>
              <a:lnSpc>
                <a:spcPct val="80000"/>
              </a:lnSpc>
            </a:pPr>
            <a:r>
              <a:rPr lang="it-IT" sz="2400"/>
              <a:t>Utilizzare esattamente 7 7 per scrivere tutti i numeri da 71 a 80</a:t>
            </a:r>
          </a:p>
          <a:p>
            <a:pPr>
              <a:lnSpc>
                <a:spcPct val="80000"/>
              </a:lnSpc>
            </a:pPr>
            <a:r>
              <a:rPr lang="it-IT" sz="2400"/>
              <a:t>7x7 +7+7+7 + 7/7     = 71</a:t>
            </a:r>
          </a:p>
          <a:p>
            <a:pPr>
              <a:lnSpc>
                <a:spcPct val="80000"/>
              </a:lnSpc>
            </a:pPr>
            <a:r>
              <a:rPr lang="it-IT" sz="2400"/>
              <a:t>(7+7/7) x (7+7/7) + 7 = 71</a:t>
            </a:r>
          </a:p>
          <a:p>
            <a:pPr>
              <a:lnSpc>
                <a:spcPct val="80000"/>
              </a:lnSpc>
            </a:pPr>
            <a:r>
              <a:rPr lang="it-IT" sz="2400"/>
              <a:t>((7+7)/7) </a:t>
            </a:r>
            <a:r>
              <a:rPr lang="it-IT" sz="2400" baseline="30000"/>
              <a:t>(7-7/7) </a:t>
            </a:r>
            <a:r>
              <a:rPr lang="it-IT" sz="2400"/>
              <a:t>+ 7    = 71</a:t>
            </a:r>
          </a:p>
          <a:p>
            <a:pPr>
              <a:lnSpc>
                <a:spcPct val="80000"/>
              </a:lnSpc>
            </a:pPr>
            <a:r>
              <a:rPr lang="it-IT" sz="2400"/>
              <a:t>77 + 7 – 7 – 7 + 7/7   = 71</a:t>
            </a:r>
          </a:p>
          <a:p>
            <a:pPr>
              <a:lnSpc>
                <a:spcPct val="80000"/>
              </a:lnSpc>
            </a:pPr>
            <a:r>
              <a:rPr lang="it-IT" sz="2400"/>
              <a:t>Quale numero esce più frequentemente lanciando 2 dadi?</a:t>
            </a:r>
          </a:p>
          <a:p>
            <a:pPr>
              <a:lnSpc>
                <a:spcPct val="80000"/>
              </a:lnSpc>
            </a:pPr>
            <a:r>
              <a:rPr lang="it-IT" sz="2400"/>
              <a:t>Dividere un lingotto nel minor numero di parti in modo da poterne consegnare ogni giorno di una settimana esattamente un settimo come compenso giornaliero.</a:t>
            </a:r>
          </a:p>
          <a:p>
            <a:pPr>
              <a:lnSpc>
                <a:spcPct val="80000"/>
              </a:lnSpc>
            </a:pPr>
            <a:r>
              <a:rPr lang="it-IT" sz="2400"/>
              <a:t>In quale luogo il giovedì arriva prima di mercoledì?</a:t>
            </a:r>
          </a:p>
        </p:txBody>
      </p:sp>
    </p:spTree>
    <p:extLst>
      <p:ext uri="{BB962C8B-B14F-4D97-AF65-F5344CB8AC3E}">
        <p14:creationId xmlns:p14="http://schemas.microsoft.com/office/powerpoint/2010/main" val="4078027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it-IT" b="1" dirty="0">
                <a:solidFill>
                  <a:srgbClr val="FF0000"/>
                </a:solidFill>
                <a:effectLst/>
              </a:rPr>
              <a:t>La matematica quotidiana</a:t>
            </a:r>
          </a:p>
        </p:txBody>
      </p:sp>
      <p:sp>
        <p:nvSpPr>
          <p:cNvPr id="160771" name="Rectangle 3"/>
          <p:cNvSpPr>
            <a:spLocks noGrp="1" noChangeArrowheads="1"/>
          </p:cNvSpPr>
          <p:nvPr>
            <p:ph type="body" idx="1"/>
          </p:nvPr>
        </p:nvSpPr>
        <p:spPr/>
        <p:txBody>
          <a:bodyPr/>
          <a:lstStyle/>
          <a:p>
            <a:r>
              <a:rPr lang="it-IT" dirty="0"/>
              <a:t>Il pizzaiolo distratto</a:t>
            </a:r>
          </a:p>
          <a:p>
            <a:endParaRPr lang="it-IT" dirty="0"/>
          </a:p>
          <a:p>
            <a:endParaRPr lang="it-IT" dirty="0"/>
          </a:p>
          <a:p>
            <a:endParaRPr lang="it-IT" dirty="0"/>
          </a:p>
          <a:p>
            <a:endParaRPr lang="it-IT" dirty="0"/>
          </a:p>
          <a:p>
            <a:r>
              <a:rPr lang="it-IT" dirty="0"/>
              <a:t>La giornata ventosa</a:t>
            </a:r>
          </a:p>
          <a:p>
            <a:endParaRPr lang="it-IT" dirty="0"/>
          </a:p>
          <a:p>
            <a:endParaRPr lang="it-IT" dirty="0"/>
          </a:p>
        </p:txBody>
      </p:sp>
    </p:spTree>
    <p:extLst>
      <p:ext uri="{BB962C8B-B14F-4D97-AF65-F5344CB8AC3E}">
        <p14:creationId xmlns:p14="http://schemas.microsoft.com/office/powerpoint/2010/main" val="746378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44463" y="115888"/>
            <a:ext cx="8964612" cy="990600"/>
          </a:xfrm>
        </p:spPr>
        <p:txBody>
          <a:bodyPr/>
          <a:lstStyle/>
          <a:p>
            <a:r>
              <a:rPr lang="it-IT" b="1" dirty="0">
                <a:solidFill>
                  <a:srgbClr val="FF0000"/>
                </a:solidFill>
                <a:effectLst/>
              </a:rPr>
              <a:t>Matematica e umorismo</a:t>
            </a:r>
          </a:p>
        </p:txBody>
      </p:sp>
      <p:sp>
        <p:nvSpPr>
          <p:cNvPr id="176131" name="Rectangle 3"/>
          <p:cNvSpPr>
            <a:spLocks noGrp="1" noChangeArrowheads="1"/>
          </p:cNvSpPr>
          <p:nvPr>
            <p:ph type="body" idx="1"/>
          </p:nvPr>
        </p:nvSpPr>
        <p:spPr>
          <a:xfrm>
            <a:off x="457200" y="1196975"/>
            <a:ext cx="8362950" cy="5905500"/>
          </a:xfrm>
        </p:spPr>
        <p:txBody>
          <a:bodyPr/>
          <a:lstStyle/>
          <a:p>
            <a:r>
              <a:rPr lang="it-IT" sz="2800" b="1" dirty="0"/>
              <a:t>Entrambe sono un gioco </a:t>
            </a:r>
            <a:r>
              <a:rPr lang="it-IT" sz="2800" b="1" dirty="0"/>
              <a:t>intellettuale</a:t>
            </a:r>
            <a:endParaRPr lang="it-IT" sz="2800" b="1" dirty="0"/>
          </a:p>
          <a:p>
            <a:r>
              <a:rPr lang="it-IT" sz="2800" b="1" dirty="0"/>
              <a:t>Entrambe si basano sulla reductio ad </a:t>
            </a:r>
            <a:r>
              <a:rPr lang="it-IT" sz="2800" b="1" dirty="0"/>
              <a:t>absurdum</a:t>
            </a:r>
            <a:endParaRPr lang="it-IT" sz="2800" b="1" dirty="0"/>
          </a:p>
          <a:p>
            <a:r>
              <a:rPr lang="it-IT" sz="2800" b="1" dirty="0"/>
              <a:t>Ingegnosità</a:t>
            </a:r>
            <a:r>
              <a:rPr lang="it-IT" sz="2800" b="1" dirty="0"/>
              <a:t>, astuzia, concisione, economicità (interpretazione letterale), non hanno secondi fini, </a:t>
            </a:r>
            <a:r>
              <a:rPr lang="it-IT" sz="2800" b="1" dirty="0"/>
              <a:t>circolarità</a:t>
            </a:r>
            <a:endParaRPr lang="it-IT" sz="2800" b="1" dirty="0"/>
          </a:p>
          <a:p>
            <a:r>
              <a:rPr lang="it-IT" sz="2800" b="1" dirty="0"/>
              <a:t>L’umorismo nasce dalla percezione di una incongruità rispetto ad una regola ad un pattern ad una struttura </a:t>
            </a:r>
            <a:endParaRPr lang="it-IT" sz="2800" b="1" dirty="0"/>
          </a:p>
          <a:p>
            <a:r>
              <a:rPr lang="it-IT" sz="2800" b="1" dirty="0"/>
              <a:t>La bellezza nasce dal esibire regole e principi che ci danno </a:t>
            </a:r>
            <a:r>
              <a:rPr lang="it-IT" sz="2800" b="1" dirty="0" err="1"/>
              <a:t>giooa</a:t>
            </a:r>
            <a:r>
              <a:rPr lang="it-IT" sz="2800" b="1" dirty="0"/>
              <a:t> quando ne diventiamo consapevoli.</a:t>
            </a:r>
            <a:endParaRPr lang="it-IT" sz="2800" b="1" dirty="0"/>
          </a:p>
          <a:p>
            <a:endParaRPr lang="it-IT" sz="2800" b="1" dirty="0"/>
          </a:p>
        </p:txBody>
      </p:sp>
    </p:spTree>
    <p:extLst>
      <p:ext uri="{BB962C8B-B14F-4D97-AF65-F5344CB8AC3E}">
        <p14:creationId xmlns:p14="http://schemas.microsoft.com/office/powerpoint/2010/main" val="42781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 calcmode="lin" valueType="num">
                                      <p:cBhvr additive="base">
                                        <p:cTn id="7" dur="500" fill="hold"/>
                                        <p:tgtEl>
                                          <p:spTgt spid="176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6131">
                                            <p:txEl>
                                              <p:pRg st="1" end="1"/>
                                            </p:txEl>
                                          </p:spTgt>
                                        </p:tgtEl>
                                        <p:attrNameLst>
                                          <p:attrName>style.visibility</p:attrName>
                                        </p:attrNameLst>
                                      </p:cBhvr>
                                      <p:to>
                                        <p:strVal val="visible"/>
                                      </p:to>
                                    </p:set>
                                    <p:anim calcmode="lin" valueType="num">
                                      <p:cBhvr additive="base">
                                        <p:cTn id="13" dur="500" fill="hold"/>
                                        <p:tgtEl>
                                          <p:spTgt spid="176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6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6131">
                                            <p:txEl>
                                              <p:pRg st="2" end="2"/>
                                            </p:txEl>
                                          </p:spTgt>
                                        </p:tgtEl>
                                        <p:attrNameLst>
                                          <p:attrName>style.visibility</p:attrName>
                                        </p:attrNameLst>
                                      </p:cBhvr>
                                      <p:to>
                                        <p:strVal val="visible"/>
                                      </p:to>
                                    </p:set>
                                    <p:anim calcmode="lin" valueType="num">
                                      <p:cBhvr additive="base">
                                        <p:cTn id="19" dur="500" fill="hold"/>
                                        <p:tgtEl>
                                          <p:spTgt spid="176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6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6131">
                                            <p:txEl>
                                              <p:pRg st="3" end="3"/>
                                            </p:txEl>
                                          </p:spTgt>
                                        </p:tgtEl>
                                        <p:attrNameLst>
                                          <p:attrName>style.visibility</p:attrName>
                                        </p:attrNameLst>
                                      </p:cBhvr>
                                      <p:to>
                                        <p:strVal val="visible"/>
                                      </p:to>
                                    </p:set>
                                    <p:anim calcmode="lin" valueType="num">
                                      <p:cBhvr additive="base">
                                        <p:cTn id="25" dur="500" fill="hold"/>
                                        <p:tgtEl>
                                          <p:spTgt spid="176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6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6131">
                                            <p:txEl>
                                              <p:pRg st="4" end="4"/>
                                            </p:txEl>
                                          </p:spTgt>
                                        </p:tgtEl>
                                        <p:attrNameLst>
                                          <p:attrName>style.visibility</p:attrName>
                                        </p:attrNameLst>
                                      </p:cBhvr>
                                      <p:to>
                                        <p:strVal val="visible"/>
                                      </p:to>
                                    </p:set>
                                    <p:anim calcmode="lin" valueType="num">
                                      <p:cBhvr additive="base">
                                        <p:cTn id="31" dur="500" fill="hold"/>
                                        <p:tgtEl>
                                          <p:spTgt spid="1761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61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44463" y="115888"/>
            <a:ext cx="8964612" cy="990600"/>
          </a:xfrm>
        </p:spPr>
        <p:txBody>
          <a:bodyPr/>
          <a:lstStyle/>
          <a:p>
            <a:r>
              <a:rPr lang="it-IT" b="1" dirty="0">
                <a:solidFill>
                  <a:srgbClr val="FF0000"/>
                </a:solidFill>
                <a:effectLst/>
              </a:rPr>
              <a:t>Matematica e umorismo</a:t>
            </a:r>
          </a:p>
        </p:txBody>
      </p:sp>
      <p:sp>
        <p:nvSpPr>
          <p:cNvPr id="201731" name="Rectangle 3"/>
          <p:cNvSpPr>
            <a:spLocks noGrp="1" noChangeArrowheads="1"/>
          </p:cNvSpPr>
          <p:nvPr>
            <p:ph type="body" idx="1"/>
          </p:nvPr>
        </p:nvSpPr>
        <p:spPr>
          <a:xfrm>
            <a:off x="457200" y="1341438"/>
            <a:ext cx="8362950" cy="5905500"/>
          </a:xfrm>
        </p:spPr>
        <p:txBody>
          <a:bodyPr/>
          <a:lstStyle/>
          <a:p>
            <a:r>
              <a:rPr lang="it-IT" sz="2800" b="1" dirty="0"/>
              <a:t>Abbassate la voce.</a:t>
            </a:r>
          </a:p>
          <a:p>
            <a:r>
              <a:rPr lang="it-IT" sz="2800" b="1" dirty="0"/>
              <a:t>Riservato ai professori.</a:t>
            </a:r>
          </a:p>
          <a:p>
            <a:r>
              <a:rPr lang="it-IT" sz="2800" b="1" dirty="0"/>
              <a:t>Io mi chiamo Furio e tu?</a:t>
            </a:r>
          </a:p>
          <a:p>
            <a:r>
              <a:rPr lang="it-IT" sz="2800" b="1" dirty="0"/>
              <a:t>Come contrastare il cinismo politico di un </a:t>
            </a:r>
            <a:r>
              <a:rPr lang="it-IT" sz="2800" b="1" dirty="0" err="1"/>
              <a:t>Machiavelli:Il</a:t>
            </a:r>
            <a:r>
              <a:rPr lang="it-IT" sz="2800" b="1" dirty="0"/>
              <a:t> fine giustifica i mezzi. </a:t>
            </a:r>
          </a:p>
          <a:p>
            <a:r>
              <a:rPr lang="it-IT" sz="2800" b="1" dirty="0"/>
              <a:t>Volere è potere.</a:t>
            </a:r>
          </a:p>
          <a:p>
            <a:r>
              <a:rPr lang="it-IT" sz="2800" b="1" dirty="0"/>
              <a:t>Ride bene chi ride ultimo? </a:t>
            </a:r>
          </a:p>
          <a:p>
            <a:r>
              <a:rPr lang="it-IT" sz="2800" b="1" dirty="0"/>
              <a:t>Definizione di </a:t>
            </a:r>
            <a:r>
              <a:rPr lang="it-IT" sz="2800" b="1" dirty="0" err="1"/>
              <a:t>ricorsione</a:t>
            </a:r>
            <a:r>
              <a:rPr lang="it-IT" sz="2800" b="1" dirty="0"/>
              <a:t>: vedi “</a:t>
            </a:r>
            <a:r>
              <a:rPr lang="it-IT" sz="2800" b="1" dirty="0" err="1"/>
              <a:t>ricorsione</a:t>
            </a:r>
            <a:r>
              <a:rPr lang="it-IT" sz="2800" b="1" dirty="0"/>
              <a:t>”</a:t>
            </a:r>
          </a:p>
          <a:p>
            <a:r>
              <a:rPr lang="it-IT" sz="2800" b="1" dirty="0"/>
              <a:t>L’induzione giustifica l’induzione</a:t>
            </a:r>
          </a:p>
          <a:p>
            <a:r>
              <a:rPr lang="it-IT" sz="2800" b="1" dirty="0"/>
              <a:t>La parodia della cottura dell’uovo sodo</a:t>
            </a:r>
          </a:p>
          <a:p>
            <a:endParaRPr lang="it-IT" sz="2800" b="1" dirty="0"/>
          </a:p>
        </p:txBody>
      </p:sp>
    </p:spTree>
    <p:extLst>
      <p:ext uri="{BB962C8B-B14F-4D97-AF65-F5344CB8AC3E}">
        <p14:creationId xmlns:p14="http://schemas.microsoft.com/office/powerpoint/2010/main" val="77687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anim calcmode="lin" valueType="num">
                                      <p:cBhvr additive="base">
                                        <p:cTn id="7" dur="500" fill="hold"/>
                                        <p:tgtEl>
                                          <p:spTgt spid="201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17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1731">
                                            <p:txEl>
                                              <p:pRg st="1" end="1"/>
                                            </p:txEl>
                                          </p:spTgt>
                                        </p:tgtEl>
                                        <p:attrNameLst>
                                          <p:attrName>style.visibility</p:attrName>
                                        </p:attrNameLst>
                                      </p:cBhvr>
                                      <p:to>
                                        <p:strVal val="visible"/>
                                      </p:to>
                                    </p:set>
                                    <p:anim calcmode="lin" valueType="num">
                                      <p:cBhvr additive="base">
                                        <p:cTn id="13" dur="500" fill="hold"/>
                                        <p:tgtEl>
                                          <p:spTgt spid="201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1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1731">
                                            <p:txEl>
                                              <p:pRg st="2" end="2"/>
                                            </p:txEl>
                                          </p:spTgt>
                                        </p:tgtEl>
                                        <p:attrNameLst>
                                          <p:attrName>style.visibility</p:attrName>
                                        </p:attrNameLst>
                                      </p:cBhvr>
                                      <p:to>
                                        <p:strVal val="visible"/>
                                      </p:to>
                                    </p:set>
                                    <p:anim calcmode="lin" valueType="num">
                                      <p:cBhvr additive="base">
                                        <p:cTn id="19" dur="500" fill="hold"/>
                                        <p:tgtEl>
                                          <p:spTgt spid="201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1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1731">
                                            <p:txEl>
                                              <p:pRg st="3" end="3"/>
                                            </p:txEl>
                                          </p:spTgt>
                                        </p:tgtEl>
                                        <p:attrNameLst>
                                          <p:attrName>style.visibility</p:attrName>
                                        </p:attrNameLst>
                                      </p:cBhvr>
                                      <p:to>
                                        <p:strVal val="visible"/>
                                      </p:to>
                                    </p:set>
                                    <p:anim calcmode="lin" valueType="num">
                                      <p:cBhvr additive="base">
                                        <p:cTn id="25" dur="500" fill="hold"/>
                                        <p:tgtEl>
                                          <p:spTgt spid="2017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17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1731">
                                            <p:txEl>
                                              <p:pRg st="4" end="4"/>
                                            </p:txEl>
                                          </p:spTgt>
                                        </p:tgtEl>
                                        <p:attrNameLst>
                                          <p:attrName>style.visibility</p:attrName>
                                        </p:attrNameLst>
                                      </p:cBhvr>
                                      <p:to>
                                        <p:strVal val="visible"/>
                                      </p:to>
                                    </p:set>
                                    <p:anim calcmode="lin" valueType="num">
                                      <p:cBhvr additive="base">
                                        <p:cTn id="31" dur="500" fill="hold"/>
                                        <p:tgtEl>
                                          <p:spTgt spid="2017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17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1731">
                                            <p:txEl>
                                              <p:pRg st="5" end="5"/>
                                            </p:txEl>
                                          </p:spTgt>
                                        </p:tgtEl>
                                        <p:attrNameLst>
                                          <p:attrName>style.visibility</p:attrName>
                                        </p:attrNameLst>
                                      </p:cBhvr>
                                      <p:to>
                                        <p:strVal val="visible"/>
                                      </p:to>
                                    </p:set>
                                    <p:anim calcmode="lin" valueType="num">
                                      <p:cBhvr additive="base">
                                        <p:cTn id="37" dur="500" fill="hold"/>
                                        <p:tgtEl>
                                          <p:spTgt spid="2017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17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1731">
                                            <p:txEl>
                                              <p:pRg st="6" end="6"/>
                                            </p:txEl>
                                          </p:spTgt>
                                        </p:tgtEl>
                                        <p:attrNameLst>
                                          <p:attrName>style.visibility</p:attrName>
                                        </p:attrNameLst>
                                      </p:cBhvr>
                                      <p:to>
                                        <p:strVal val="visible"/>
                                      </p:to>
                                    </p:set>
                                    <p:anim calcmode="lin" valueType="num">
                                      <p:cBhvr additive="base">
                                        <p:cTn id="43" dur="500" fill="hold"/>
                                        <p:tgtEl>
                                          <p:spTgt spid="2017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17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1731">
                                            <p:txEl>
                                              <p:pRg st="7" end="7"/>
                                            </p:txEl>
                                          </p:spTgt>
                                        </p:tgtEl>
                                        <p:attrNameLst>
                                          <p:attrName>style.visibility</p:attrName>
                                        </p:attrNameLst>
                                      </p:cBhvr>
                                      <p:to>
                                        <p:strVal val="visible"/>
                                      </p:to>
                                    </p:set>
                                    <p:anim calcmode="lin" valueType="num">
                                      <p:cBhvr additive="base">
                                        <p:cTn id="49" dur="500" fill="hold"/>
                                        <p:tgtEl>
                                          <p:spTgt spid="2017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17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1731">
                                            <p:txEl>
                                              <p:pRg st="8" end="8"/>
                                            </p:txEl>
                                          </p:spTgt>
                                        </p:tgtEl>
                                        <p:attrNameLst>
                                          <p:attrName>style.visibility</p:attrName>
                                        </p:attrNameLst>
                                      </p:cBhvr>
                                      <p:to>
                                        <p:strVal val="visible"/>
                                      </p:to>
                                    </p:set>
                                    <p:anim calcmode="lin" valueType="num">
                                      <p:cBhvr additive="base">
                                        <p:cTn id="55" dur="500" fill="hold"/>
                                        <p:tgtEl>
                                          <p:spTgt spid="20173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017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it-IT" b="1" dirty="0">
                <a:solidFill>
                  <a:srgbClr val="FF0000"/>
                </a:solidFill>
                <a:effectLst/>
              </a:rPr>
              <a:t>Aforismi autoironici e non</a:t>
            </a:r>
          </a:p>
        </p:txBody>
      </p:sp>
      <p:sp>
        <p:nvSpPr>
          <p:cNvPr id="211971" name="Rectangle 3"/>
          <p:cNvSpPr>
            <a:spLocks noGrp="1" noChangeArrowheads="1"/>
          </p:cNvSpPr>
          <p:nvPr>
            <p:ph type="body" idx="1"/>
          </p:nvPr>
        </p:nvSpPr>
        <p:spPr/>
        <p:txBody>
          <a:bodyPr/>
          <a:lstStyle/>
          <a:p>
            <a:pPr>
              <a:lnSpc>
                <a:spcPct val="80000"/>
              </a:lnSpc>
            </a:pPr>
            <a:r>
              <a:rPr lang="it-IT" sz="2800" b="1" dirty="0"/>
              <a:t>Le persone si dividono in due categorie. I geni e coloro che dicono di esserlo. Io sono un genio. (Verde)</a:t>
            </a:r>
          </a:p>
          <a:p>
            <a:pPr>
              <a:lnSpc>
                <a:spcPct val="80000"/>
              </a:lnSpc>
            </a:pPr>
            <a:r>
              <a:rPr lang="it-IT" sz="2800" b="1" dirty="0"/>
              <a:t>Amo molto parlare di niente. É l'unico argomento di cui so tutto. (Oscar Wilde)</a:t>
            </a:r>
          </a:p>
          <a:p>
            <a:pPr>
              <a:lnSpc>
                <a:spcPct val="80000"/>
              </a:lnSpc>
            </a:pPr>
            <a:r>
              <a:rPr lang="it-IT" sz="2800" b="1" dirty="0"/>
              <a:t>Tutto ciò che prima era paradosso lo conferma ora questa nostra grande epoca. (1915 Karl Kraus) </a:t>
            </a:r>
          </a:p>
          <a:p>
            <a:pPr>
              <a:lnSpc>
                <a:spcPct val="80000"/>
              </a:lnSpc>
            </a:pPr>
            <a:r>
              <a:rPr lang="it-IT" sz="2800" b="1" dirty="0"/>
              <a:t>Sono già così famoso che chi mi insulta diventa famoso</a:t>
            </a:r>
            <a:r>
              <a:rPr lang="it-IT" sz="2800" b="1" dirty="0" smtClean="0"/>
              <a:t>. (Karl Kraus)</a:t>
            </a:r>
            <a:endParaRPr lang="it-IT" sz="2800" b="1" dirty="0"/>
          </a:p>
          <a:p>
            <a:pPr>
              <a:lnSpc>
                <a:spcPct val="80000"/>
              </a:lnSpc>
            </a:pPr>
            <a:r>
              <a:rPr lang="it-IT" sz="2800" b="1" dirty="0"/>
              <a:t>Non mi perdonò mai tutto il bene che gli avevo fatto. </a:t>
            </a:r>
            <a:r>
              <a:rPr lang="it-IT" sz="2800" b="1" dirty="0" smtClean="0"/>
              <a:t>(Flaiano)</a:t>
            </a:r>
            <a:endParaRPr lang="it-IT" sz="2800" b="1" dirty="0"/>
          </a:p>
          <a:p>
            <a:pPr>
              <a:lnSpc>
                <a:spcPct val="80000"/>
              </a:lnSpc>
            </a:pPr>
            <a:endParaRPr lang="it-IT" sz="2800" b="1" dirty="0"/>
          </a:p>
          <a:p>
            <a:pPr>
              <a:lnSpc>
                <a:spcPct val="80000"/>
              </a:lnSpc>
            </a:pPr>
            <a:endParaRPr lang="it-IT" sz="2800" b="1" dirty="0"/>
          </a:p>
          <a:p>
            <a:pPr>
              <a:lnSpc>
                <a:spcPct val="80000"/>
              </a:lnSpc>
            </a:pPr>
            <a:endParaRPr lang="it-IT" sz="2800" dirty="0"/>
          </a:p>
        </p:txBody>
      </p:sp>
    </p:spTree>
    <p:extLst>
      <p:ext uri="{BB962C8B-B14F-4D97-AF65-F5344CB8AC3E}">
        <p14:creationId xmlns:p14="http://schemas.microsoft.com/office/powerpoint/2010/main" val="106687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 calcmode="lin" valueType="num">
                                      <p:cBhvr additive="base">
                                        <p:cTn id="7" dur="500" fill="hold"/>
                                        <p:tgtEl>
                                          <p:spTgt spid="211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19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1971">
                                            <p:txEl>
                                              <p:pRg st="1" end="1"/>
                                            </p:txEl>
                                          </p:spTgt>
                                        </p:tgtEl>
                                        <p:attrNameLst>
                                          <p:attrName>style.visibility</p:attrName>
                                        </p:attrNameLst>
                                      </p:cBhvr>
                                      <p:to>
                                        <p:strVal val="visible"/>
                                      </p:to>
                                    </p:set>
                                    <p:anim calcmode="lin" valueType="num">
                                      <p:cBhvr additive="base">
                                        <p:cTn id="11" dur="500" fill="hold"/>
                                        <p:tgtEl>
                                          <p:spTgt spid="2119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197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1971">
                                            <p:txEl>
                                              <p:pRg st="2" end="2"/>
                                            </p:txEl>
                                          </p:spTgt>
                                        </p:tgtEl>
                                        <p:attrNameLst>
                                          <p:attrName>style.visibility</p:attrName>
                                        </p:attrNameLst>
                                      </p:cBhvr>
                                      <p:to>
                                        <p:strVal val="visible"/>
                                      </p:to>
                                    </p:set>
                                    <p:anim calcmode="lin" valueType="num">
                                      <p:cBhvr additive="base">
                                        <p:cTn id="15" dur="500" fill="hold"/>
                                        <p:tgtEl>
                                          <p:spTgt spid="21197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1197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1971">
                                            <p:txEl>
                                              <p:pRg st="3" end="3"/>
                                            </p:txEl>
                                          </p:spTgt>
                                        </p:tgtEl>
                                        <p:attrNameLst>
                                          <p:attrName>style.visibility</p:attrName>
                                        </p:attrNameLst>
                                      </p:cBhvr>
                                      <p:to>
                                        <p:strVal val="visible"/>
                                      </p:to>
                                    </p:set>
                                    <p:anim calcmode="lin" valueType="num">
                                      <p:cBhvr additive="base">
                                        <p:cTn id="19" dur="500" fill="hold"/>
                                        <p:tgtEl>
                                          <p:spTgt spid="2119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197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1971">
                                            <p:txEl>
                                              <p:pRg st="4" end="4"/>
                                            </p:txEl>
                                          </p:spTgt>
                                        </p:tgtEl>
                                        <p:attrNameLst>
                                          <p:attrName>style.visibility</p:attrName>
                                        </p:attrNameLst>
                                      </p:cBhvr>
                                      <p:to>
                                        <p:strVal val="visible"/>
                                      </p:to>
                                    </p:set>
                                    <p:anim calcmode="lin" valueType="num">
                                      <p:cBhvr additive="base">
                                        <p:cTn id="23" dur="500" fill="hold"/>
                                        <p:tgtEl>
                                          <p:spTgt spid="21197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19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sp>
        <p:nvSpPr>
          <p:cNvPr id="4" name="AutoShape 2" descr="https://encrypted-tbn0.gstatic.com/images?q=tbn:ANd9GcS_dVfFn5N7tUfWrk69UX3jSmzz2lSAjXhhjYUt4oowUwxVEx3uR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494" y="1340768"/>
            <a:ext cx="4743970" cy="474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4305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it-IT" sz="4000" b="1" dirty="0">
                <a:solidFill>
                  <a:srgbClr val="FF0000"/>
                </a:solidFill>
                <a:effectLst/>
              </a:rPr>
              <a:t>La matematica quotidiana  </a:t>
            </a:r>
            <a:br>
              <a:rPr lang="it-IT" sz="4000" b="1" dirty="0">
                <a:solidFill>
                  <a:srgbClr val="FF0000"/>
                </a:solidFill>
                <a:effectLst/>
              </a:rPr>
            </a:br>
            <a:r>
              <a:rPr lang="it-IT" sz="4000" b="1" dirty="0">
                <a:solidFill>
                  <a:srgbClr val="FF0000"/>
                </a:solidFill>
                <a:effectLst/>
              </a:rPr>
              <a:t>e la matematica divertente</a:t>
            </a:r>
          </a:p>
        </p:txBody>
      </p:sp>
      <p:sp>
        <p:nvSpPr>
          <p:cNvPr id="177155" name="Rectangle 3"/>
          <p:cNvSpPr>
            <a:spLocks noGrp="1" noChangeArrowheads="1"/>
          </p:cNvSpPr>
          <p:nvPr>
            <p:ph type="body" idx="1"/>
          </p:nvPr>
        </p:nvSpPr>
        <p:spPr>
          <a:xfrm>
            <a:off x="457200" y="1774825"/>
            <a:ext cx="8229600" cy="4533900"/>
          </a:xfrm>
        </p:spPr>
        <p:txBody>
          <a:bodyPr/>
          <a:lstStyle/>
          <a:p>
            <a:pPr>
              <a:lnSpc>
                <a:spcPct val="80000"/>
              </a:lnSpc>
            </a:pPr>
            <a:r>
              <a:rPr lang="it-IT" sz="2800" b="1" dirty="0"/>
              <a:t>La matematica spesso sembra </a:t>
            </a:r>
            <a:r>
              <a:rPr lang="it-IT" sz="2800" b="1" dirty="0">
                <a:solidFill>
                  <a:srgbClr val="66FF33"/>
                </a:solidFill>
              </a:rPr>
              <a:t>astrusa e noiosa. È invece quotidiana e divertente</a:t>
            </a:r>
          </a:p>
          <a:p>
            <a:pPr>
              <a:lnSpc>
                <a:spcPct val="80000"/>
              </a:lnSpc>
            </a:pPr>
            <a:r>
              <a:rPr lang="it-IT" sz="2800" b="1" dirty="0">
                <a:solidFill>
                  <a:srgbClr val="66FF33"/>
                </a:solidFill>
              </a:rPr>
              <a:t>Si fa matematica sin da quando</a:t>
            </a:r>
            <a:r>
              <a:rPr lang="it-IT" sz="2800" b="1" dirty="0"/>
              <a:t> ci si sveglia forse senza saperlo</a:t>
            </a:r>
          </a:p>
          <a:p>
            <a:pPr>
              <a:lnSpc>
                <a:spcPct val="80000"/>
              </a:lnSpc>
            </a:pPr>
            <a:r>
              <a:rPr lang="it-IT" sz="2800" b="1" dirty="0"/>
              <a:t> L’algoritmo per lavarsi i denti</a:t>
            </a:r>
          </a:p>
          <a:p>
            <a:pPr>
              <a:lnSpc>
                <a:spcPct val="80000"/>
              </a:lnSpc>
            </a:pPr>
            <a:r>
              <a:rPr lang="it-IT" sz="2800" b="1" dirty="0"/>
              <a:t>… e per fare il nodo alla cravatta</a:t>
            </a:r>
          </a:p>
          <a:p>
            <a:pPr>
              <a:lnSpc>
                <a:spcPct val="80000"/>
              </a:lnSpc>
            </a:pPr>
            <a:r>
              <a:rPr lang="it-IT" sz="2800" b="1" dirty="0"/>
              <a:t>Come sono impilate le arance al mercato?</a:t>
            </a:r>
          </a:p>
          <a:p>
            <a:pPr>
              <a:lnSpc>
                <a:spcPct val="80000"/>
              </a:lnSpc>
            </a:pPr>
            <a:r>
              <a:rPr lang="it-IT" sz="2800" b="1" dirty="0"/>
              <a:t>e le infinite soluzioni al problema di Keplero</a:t>
            </a:r>
          </a:p>
          <a:p>
            <a:pPr>
              <a:lnSpc>
                <a:spcPct val="80000"/>
              </a:lnSpc>
            </a:pPr>
            <a:r>
              <a:rPr lang="it-IT" sz="2800" b="1" dirty="0"/>
              <a:t>Le eliche delle conchiglie </a:t>
            </a:r>
          </a:p>
          <a:p>
            <a:pPr>
              <a:lnSpc>
                <a:spcPct val="80000"/>
              </a:lnSpc>
            </a:pPr>
            <a:r>
              <a:rPr lang="it-IT" sz="2800" b="1" dirty="0"/>
              <a:t>Quante spirali sulle pigne, carciofi, cavoli, ananas … e </a:t>
            </a:r>
            <a:r>
              <a:rPr lang="it-IT" sz="2800" b="1" dirty="0">
                <a:solidFill>
                  <a:srgbClr val="66FF33"/>
                </a:solidFill>
              </a:rPr>
              <a:t>perché</a:t>
            </a:r>
            <a:r>
              <a:rPr lang="it-IT" sz="2800" b="1" dirty="0"/>
              <a:t>?</a:t>
            </a:r>
          </a:p>
          <a:p>
            <a:pPr>
              <a:lnSpc>
                <a:spcPct val="80000"/>
              </a:lnSpc>
            </a:pPr>
            <a:endParaRPr lang="it-IT" sz="2800" b="1" dirty="0"/>
          </a:p>
          <a:p>
            <a:pPr>
              <a:lnSpc>
                <a:spcPct val="80000"/>
              </a:lnSpc>
              <a:buFont typeface="Wingdings" pitchFamily="2" charset="2"/>
              <a:buNone/>
            </a:pPr>
            <a:endParaRPr lang="it-IT" sz="2800" b="1" dirty="0"/>
          </a:p>
          <a:p>
            <a:pPr>
              <a:lnSpc>
                <a:spcPct val="80000"/>
              </a:lnSpc>
              <a:buFont typeface="Wingdings" pitchFamily="2" charset="2"/>
              <a:buNone/>
            </a:pPr>
            <a:endParaRPr lang="it-IT" sz="2800" dirty="0"/>
          </a:p>
          <a:p>
            <a:pPr>
              <a:lnSpc>
                <a:spcPct val="80000"/>
              </a:lnSpc>
              <a:buFont typeface="Wingdings" pitchFamily="2" charset="2"/>
              <a:buNone/>
            </a:pPr>
            <a:endParaRPr lang="it-IT" sz="2800" dirty="0"/>
          </a:p>
          <a:p>
            <a:pPr>
              <a:lnSpc>
                <a:spcPct val="80000"/>
              </a:lnSpc>
            </a:pPr>
            <a:endParaRPr lang="it-IT" sz="2800" dirty="0"/>
          </a:p>
        </p:txBody>
      </p:sp>
    </p:spTree>
    <p:extLst>
      <p:ext uri="{BB962C8B-B14F-4D97-AF65-F5344CB8AC3E}">
        <p14:creationId xmlns:p14="http://schemas.microsoft.com/office/powerpoint/2010/main" val="14033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 calcmode="lin" valueType="num">
                                      <p:cBhvr additive="base">
                                        <p:cTn id="7" dur="500" fill="hold"/>
                                        <p:tgtEl>
                                          <p:spTgt spid="177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7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7155">
                                            <p:txEl>
                                              <p:pRg st="1" end="1"/>
                                            </p:txEl>
                                          </p:spTgt>
                                        </p:tgtEl>
                                        <p:attrNameLst>
                                          <p:attrName>style.visibility</p:attrName>
                                        </p:attrNameLst>
                                      </p:cBhvr>
                                      <p:to>
                                        <p:strVal val="visible"/>
                                      </p:to>
                                    </p:set>
                                    <p:anim calcmode="lin" valueType="num">
                                      <p:cBhvr additive="base">
                                        <p:cTn id="13" dur="500" fill="hold"/>
                                        <p:tgtEl>
                                          <p:spTgt spid="177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7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7155">
                                            <p:txEl>
                                              <p:pRg st="2" end="2"/>
                                            </p:txEl>
                                          </p:spTgt>
                                        </p:tgtEl>
                                        <p:attrNameLst>
                                          <p:attrName>style.visibility</p:attrName>
                                        </p:attrNameLst>
                                      </p:cBhvr>
                                      <p:to>
                                        <p:strVal val="visible"/>
                                      </p:to>
                                    </p:set>
                                    <p:anim calcmode="lin" valueType="num">
                                      <p:cBhvr additive="base">
                                        <p:cTn id="19" dur="500" fill="hold"/>
                                        <p:tgtEl>
                                          <p:spTgt spid="177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7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7155">
                                            <p:txEl>
                                              <p:pRg st="3" end="3"/>
                                            </p:txEl>
                                          </p:spTgt>
                                        </p:tgtEl>
                                        <p:attrNameLst>
                                          <p:attrName>style.visibility</p:attrName>
                                        </p:attrNameLst>
                                      </p:cBhvr>
                                      <p:to>
                                        <p:strVal val="visible"/>
                                      </p:to>
                                    </p:set>
                                    <p:anim calcmode="lin" valueType="num">
                                      <p:cBhvr additive="base">
                                        <p:cTn id="25" dur="500" fill="hold"/>
                                        <p:tgtEl>
                                          <p:spTgt spid="177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71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7155">
                                            <p:txEl>
                                              <p:pRg st="4" end="4"/>
                                            </p:txEl>
                                          </p:spTgt>
                                        </p:tgtEl>
                                        <p:attrNameLst>
                                          <p:attrName>style.visibility</p:attrName>
                                        </p:attrNameLst>
                                      </p:cBhvr>
                                      <p:to>
                                        <p:strVal val="visible"/>
                                      </p:to>
                                    </p:set>
                                    <p:anim calcmode="lin" valueType="num">
                                      <p:cBhvr additive="base">
                                        <p:cTn id="31" dur="500" fill="hold"/>
                                        <p:tgtEl>
                                          <p:spTgt spid="1771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71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7155">
                                            <p:txEl>
                                              <p:pRg st="5" end="5"/>
                                            </p:txEl>
                                          </p:spTgt>
                                        </p:tgtEl>
                                        <p:attrNameLst>
                                          <p:attrName>style.visibility</p:attrName>
                                        </p:attrNameLst>
                                      </p:cBhvr>
                                      <p:to>
                                        <p:strVal val="visible"/>
                                      </p:to>
                                    </p:set>
                                    <p:anim calcmode="lin" valueType="num">
                                      <p:cBhvr additive="base">
                                        <p:cTn id="37" dur="500" fill="hold"/>
                                        <p:tgtEl>
                                          <p:spTgt spid="1771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71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7155">
                                            <p:txEl>
                                              <p:pRg st="6" end="6"/>
                                            </p:txEl>
                                          </p:spTgt>
                                        </p:tgtEl>
                                        <p:attrNameLst>
                                          <p:attrName>style.visibility</p:attrName>
                                        </p:attrNameLst>
                                      </p:cBhvr>
                                      <p:to>
                                        <p:strVal val="visible"/>
                                      </p:to>
                                    </p:set>
                                    <p:anim calcmode="lin" valueType="num">
                                      <p:cBhvr additive="base">
                                        <p:cTn id="43" dur="500" fill="hold"/>
                                        <p:tgtEl>
                                          <p:spTgt spid="1771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71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7155">
                                            <p:txEl>
                                              <p:pRg st="7" end="7"/>
                                            </p:txEl>
                                          </p:spTgt>
                                        </p:tgtEl>
                                        <p:attrNameLst>
                                          <p:attrName>style.visibility</p:attrName>
                                        </p:attrNameLst>
                                      </p:cBhvr>
                                      <p:to>
                                        <p:strVal val="visible"/>
                                      </p:to>
                                    </p:set>
                                    <p:anim calcmode="lin" valueType="num">
                                      <p:cBhvr additive="base">
                                        <p:cTn id="49" dur="500" fill="hold"/>
                                        <p:tgtEl>
                                          <p:spTgt spid="17715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715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endParaRPr lang="it-IT"/>
          </a:p>
        </p:txBody>
      </p:sp>
      <p:sp>
        <p:nvSpPr>
          <p:cNvPr id="178179" name="Rectangle 3"/>
          <p:cNvSpPr>
            <a:spLocks noGrp="1" noChangeArrowheads="1"/>
          </p:cNvSpPr>
          <p:nvPr>
            <p:ph type="body" idx="1"/>
          </p:nvPr>
        </p:nvSpPr>
        <p:spPr/>
        <p:txBody>
          <a:bodyPr/>
          <a:lstStyle/>
          <a:p>
            <a:endParaRPr lang="it-IT"/>
          </a:p>
        </p:txBody>
      </p:sp>
      <p:pic>
        <p:nvPicPr>
          <p:cNvPr id="1781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852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endParaRPr lang="it-IT"/>
          </a:p>
        </p:txBody>
      </p:sp>
      <p:sp>
        <p:nvSpPr>
          <p:cNvPr id="179203" name="Rectangle 3"/>
          <p:cNvSpPr>
            <a:spLocks noGrp="1" noChangeAspect="1" noChangeArrowheads="1"/>
          </p:cNvSpPr>
          <p:nvPr>
            <p:ph type="body" idx="1"/>
          </p:nvPr>
        </p:nvSpPr>
        <p:spPr/>
        <p:txBody>
          <a:bodyPr/>
          <a:lstStyle/>
          <a:p>
            <a:endParaRPr lang="it-IT"/>
          </a:p>
        </p:txBody>
      </p:sp>
      <p:pic>
        <p:nvPicPr>
          <p:cNvPr id="1792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42259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052513"/>
            <a:ext cx="4427537"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3619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485775"/>
            <a:ext cx="8229600" cy="1143000"/>
          </a:xfrm>
        </p:spPr>
        <p:txBody>
          <a:bodyPr/>
          <a:lstStyle/>
          <a:p>
            <a:r>
              <a:rPr lang="it-IT" sz="4000" b="1" dirty="0">
                <a:solidFill>
                  <a:srgbClr val="FF0000"/>
                </a:solidFill>
                <a:effectLst/>
              </a:rPr>
              <a:t>Matematica nella politica </a:t>
            </a:r>
            <a:br>
              <a:rPr lang="it-IT" sz="4000" b="1" dirty="0">
                <a:solidFill>
                  <a:srgbClr val="FF0000"/>
                </a:solidFill>
                <a:effectLst/>
              </a:rPr>
            </a:br>
            <a:r>
              <a:rPr lang="it-IT" sz="2800" b="1" dirty="0">
                <a:solidFill>
                  <a:srgbClr val="FF0000"/>
                </a:solidFill>
                <a:effectLst/>
              </a:rPr>
              <a:t>ovvero</a:t>
            </a:r>
            <a:r>
              <a:rPr lang="it-IT" sz="4000" b="1" dirty="0">
                <a:solidFill>
                  <a:srgbClr val="FF0000"/>
                </a:solidFill>
                <a:effectLst/>
              </a:rPr>
              <a:t> </a:t>
            </a:r>
            <a:br>
              <a:rPr lang="it-IT" sz="4000" b="1" dirty="0">
                <a:solidFill>
                  <a:srgbClr val="FF0000"/>
                </a:solidFill>
                <a:effectLst/>
              </a:rPr>
            </a:br>
            <a:r>
              <a:rPr lang="it-IT" sz="2800" b="1" dirty="0">
                <a:solidFill>
                  <a:srgbClr val="FF0000"/>
                </a:solidFill>
                <a:effectLst/>
              </a:rPr>
              <a:t>come usare la politica per preparare un programma elettorale</a:t>
            </a:r>
          </a:p>
        </p:txBody>
      </p:sp>
      <p:sp>
        <p:nvSpPr>
          <p:cNvPr id="164867" name="Rectangle 3"/>
          <p:cNvSpPr>
            <a:spLocks noGrp="1" noChangeArrowheads="1"/>
          </p:cNvSpPr>
          <p:nvPr>
            <p:ph type="body" idx="1"/>
          </p:nvPr>
        </p:nvSpPr>
        <p:spPr>
          <a:xfrm>
            <a:off x="457200" y="2282825"/>
            <a:ext cx="8229600" cy="4530725"/>
          </a:xfrm>
        </p:spPr>
        <p:txBody>
          <a:bodyPr/>
          <a:lstStyle/>
          <a:p>
            <a:pPr>
              <a:lnSpc>
                <a:spcPct val="90000"/>
              </a:lnSpc>
            </a:pPr>
            <a:r>
              <a:rPr lang="it-IT" dirty="0"/>
              <a:t>Abbiamo abbastanza posti negli asili nido?</a:t>
            </a:r>
          </a:p>
          <a:p>
            <a:pPr>
              <a:lnSpc>
                <a:spcPct val="90000"/>
              </a:lnSpc>
            </a:pPr>
            <a:r>
              <a:rPr lang="it-IT" dirty="0"/>
              <a:t>Qual è il nostro coefficiente di dipendenza?</a:t>
            </a:r>
          </a:p>
          <a:p>
            <a:pPr>
              <a:lnSpc>
                <a:spcPct val="90000"/>
              </a:lnSpc>
            </a:pPr>
            <a:r>
              <a:rPr lang="it-IT" dirty="0" smtClean="0"/>
              <a:t>Quale percentuale di </a:t>
            </a:r>
            <a:r>
              <a:rPr lang="it-IT" dirty="0"/>
              <a:t>abitazioni sono collegate al ciclo dell’acqua?</a:t>
            </a:r>
          </a:p>
          <a:p>
            <a:pPr>
              <a:lnSpc>
                <a:spcPct val="90000"/>
              </a:lnSpc>
            </a:pPr>
            <a:r>
              <a:rPr lang="it-IT" dirty="0"/>
              <a:t>Qual è il nostro coefficiente di autosufficienza energetica</a:t>
            </a:r>
            <a:r>
              <a:rPr lang="it-IT" dirty="0" smtClean="0"/>
              <a:t>?</a:t>
            </a:r>
          </a:p>
          <a:p>
            <a:pPr>
              <a:lnSpc>
                <a:spcPct val="90000"/>
              </a:lnSpc>
            </a:pPr>
            <a:r>
              <a:rPr lang="it-IT" dirty="0" smtClean="0"/>
              <a:t>Qual è il riparto modale della nostra mobilità?</a:t>
            </a:r>
            <a:endParaRPr lang="it-IT" dirty="0"/>
          </a:p>
          <a:p>
            <a:pPr>
              <a:lnSpc>
                <a:spcPct val="90000"/>
              </a:lnSpc>
            </a:pPr>
            <a:endParaRPr lang="it-IT" dirty="0"/>
          </a:p>
        </p:txBody>
      </p:sp>
    </p:spTree>
    <p:extLst>
      <p:ext uri="{BB962C8B-B14F-4D97-AF65-F5344CB8AC3E}">
        <p14:creationId xmlns:p14="http://schemas.microsoft.com/office/powerpoint/2010/main" val="34138617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it-IT" b="1" dirty="0">
                <a:solidFill>
                  <a:srgbClr val="FF0000"/>
                </a:solidFill>
                <a:effectLst/>
              </a:rPr>
              <a:t>Devo preoccuparmi?</a:t>
            </a:r>
          </a:p>
        </p:txBody>
      </p:sp>
      <p:sp>
        <p:nvSpPr>
          <p:cNvPr id="180227" name="Rectangle 3"/>
          <p:cNvSpPr>
            <a:spLocks noGrp="1" noChangeArrowheads="1"/>
          </p:cNvSpPr>
          <p:nvPr>
            <p:ph type="body" idx="1"/>
          </p:nvPr>
        </p:nvSpPr>
        <p:spPr>
          <a:xfrm>
            <a:off x="457200" y="1600200"/>
            <a:ext cx="8291513" cy="5068888"/>
          </a:xfrm>
        </p:spPr>
        <p:txBody>
          <a:bodyPr/>
          <a:lstStyle/>
          <a:p>
            <a:pPr>
              <a:lnSpc>
                <a:spcPct val="80000"/>
              </a:lnSpc>
            </a:pPr>
            <a:r>
              <a:rPr lang="it-IT" sz="2400"/>
              <a:t>Il Sole 24 Ore ha pubblicato l’ennesimo sondaggio sulla popolarità dei sindaci.</a:t>
            </a:r>
          </a:p>
          <a:p>
            <a:pPr>
              <a:lnSpc>
                <a:spcPct val="80000"/>
              </a:lnSpc>
            </a:pPr>
            <a:r>
              <a:rPr lang="it-IT" sz="2400"/>
              <a:t>MAMMAMIA!!!  la mia popolarità è scesa del 1,7%.</a:t>
            </a:r>
          </a:p>
          <a:p>
            <a:pPr>
              <a:lnSpc>
                <a:spcPct val="80000"/>
              </a:lnSpc>
            </a:pPr>
            <a:r>
              <a:rPr lang="it-IT" sz="2400"/>
              <a:t>Un momento: quanto era il campione? </a:t>
            </a:r>
          </a:p>
          <a:p>
            <a:pPr>
              <a:lnSpc>
                <a:spcPct val="80000"/>
              </a:lnSpc>
            </a:pPr>
            <a:r>
              <a:rPr lang="it-IT" sz="2400"/>
              <a:t>Solamente 500 persone</a:t>
            </a:r>
          </a:p>
          <a:p>
            <a:pPr>
              <a:lnSpc>
                <a:spcPct val="80000"/>
              </a:lnSpc>
            </a:pPr>
            <a:r>
              <a:rPr lang="it-IT" sz="2400"/>
              <a:t>La distribuzione del gradimento dei campioni è una gaussiana. Così come la distribuzione del numero delle volte che andiamo in bagno, oppure la durata delle lampadine dei semafori.</a:t>
            </a:r>
          </a:p>
          <a:p>
            <a:pPr>
              <a:lnSpc>
                <a:spcPct val="80000"/>
              </a:lnSpc>
            </a:pPr>
            <a:r>
              <a:rPr lang="it-IT" sz="2400"/>
              <a:t>La mia popolarità è compresa al 95% in un intervallo la cui ampiezza è:</a:t>
            </a:r>
          </a:p>
          <a:p>
            <a:pPr>
              <a:lnSpc>
                <a:spcPct val="80000"/>
              </a:lnSpc>
            </a:pPr>
            <a:endParaRPr lang="it-IT" sz="2400"/>
          </a:p>
          <a:p>
            <a:pPr>
              <a:lnSpc>
                <a:spcPct val="80000"/>
              </a:lnSpc>
            </a:pPr>
            <a:endParaRPr lang="it-IT" sz="2400"/>
          </a:p>
          <a:p>
            <a:pPr>
              <a:lnSpc>
                <a:spcPct val="80000"/>
              </a:lnSpc>
            </a:pPr>
            <a:r>
              <a:rPr lang="it-IT" sz="2400"/>
              <a:t>La variazione è molto più piccola dell’errore statistico</a:t>
            </a:r>
          </a:p>
          <a:p>
            <a:pPr>
              <a:lnSpc>
                <a:spcPct val="80000"/>
              </a:lnSpc>
              <a:buFont typeface="Wingdings" pitchFamily="2" charset="2"/>
              <a:buNone/>
            </a:pPr>
            <a:endParaRPr lang="it-IT" sz="2400"/>
          </a:p>
          <a:p>
            <a:pPr>
              <a:lnSpc>
                <a:spcPct val="80000"/>
              </a:lnSpc>
            </a:pPr>
            <a:endParaRPr lang="it-IT" sz="2400"/>
          </a:p>
          <a:p>
            <a:pPr>
              <a:lnSpc>
                <a:spcPct val="80000"/>
              </a:lnSpc>
            </a:pPr>
            <a:endParaRPr lang="it-IT" sz="2400"/>
          </a:p>
        </p:txBody>
      </p:sp>
    </p:spTree>
    <p:extLst>
      <p:ext uri="{BB962C8B-B14F-4D97-AF65-F5344CB8AC3E}">
        <p14:creationId xmlns:p14="http://schemas.microsoft.com/office/powerpoint/2010/main" val="840851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La matematica contro gli </a:t>
            </a:r>
            <a:r>
              <a:rPr lang="it-IT" b="1" dirty="0" smtClean="0">
                <a:solidFill>
                  <a:srgbClr val="FF0000"/>
                </a:solidFill>
                <a:effectLst/>
              </a:rPr>
              <a:t>stereotipi e i pregiudizi</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dirty="0"/>
              <a:t>C</a:t>
            </a:r>
            <a:r>
              <a:rPr lang="it-IT" dirty="0" smtClean="0"/>
              <a:t>ausalità </a:t>
            </a:r>
            <a:r>
              <a:rPr lang="it-IT" dirty="0" smtClean="0"/>
              <a:t>vs correlazione</a:t>
            </a:r>
          </a:p>
          <a:p>
            <a:r>
              <a:rPr lang="it-IT" dirty="0" smtClean="0"/>
              <a:t>Il borseggiatore non era di colore</a:t>
            </a:r>
          </a:p>
          <a:p>
            <a:r>
              <a:rPr lang="it-IT" dirty="0" smtClean="0"/>
              <a:t>Il test era un falso positivo</a:t>
            </a:r>
          </a:p>
          <a:p>
            <a:r>
              <a:rPr lang="it-IT" dirty="0" smtClean="0"/>
              <a:t>La minoranza si sente perseguitata</a:t>
            </a:r>
            <a:endParaRPr lang="it-IT" dirty="0"/>
          </a:p>
        </p:txBody>
      </p:sp>
    </p:spTree>
    <p:extLst>
      <p:ext uri="{BB962C8B-B14F-4D97-AF65-F5344CB8AC3E}">
        <p14:creationId xmlns:p14="http://schemas.microsoft.com/office/powerpoint/2010/main" val="33604864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endParaRPr lang="it-IT"/>
          </a:p>
        </p:txBody>
      </p:sp>
      <p:pic>
        <p:nvPicPr>
          <p:cNvPr id="165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99392"/>
            <a:ext cx="10260013" cy="693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5580112" y="332656"/>
            <a:ext cx="4572000" cy="1938992"/>
          </a:xfrm>
          <a:prstGeom prst="rect">
            <a:avLst/>
          </a:prstGeom>
        </p:spPr>
        <p:txBody>
          <a:bodyPr>
            <a:spAutoFit/>
          </a:bodyPr>
          <a:lstStyle/>
          <a:p>
            <a:pPr defTabSz="914400" hangingPunct="1">
              <a:lnSpc>
                <a:spcPct val="100000"/>
              </a:lnSpc>
              <a:buClrTx/>
              <a:buSzTx/>
              <a:buFontTx/>
              <a:buAutoNum type="arabicPlain" startAt="80"/>
            </a:pPr>
            <a:r>
              <a:rPr lang="it-IT" sz="2400" b="1" dirty="0">
                <a:solidFill>
                  <a:schemeClr val="bg1"/>
                </a:solidFill>
              </a:rPr>
              <a:t> CO</a:t>
            </a:r>
            <a:r>
              <a:rPr lang="it-IT" sz="2400" b="1" baseline="-25000" dirty="0">
                <a:solidFill>
                  <a:schemeClr val="bg1"/>
                </a:solidFill>
              </a:rPr>
              <a:t>2</a:t>
            </a:r>
            <a:r>
              <a:rPr lang="it-IT" sz="2400" b="1" dirty="0">
                <a:solidFill>
                  <a:schemeClr val="bg1"/>
                </a:solidFill>
              </a:rPr>
              <a:t>kg/</a:t>
            </a:r>
            <a:r>
              <a:rPr lang="it-IT" sz="2400" b="1" dirty="0" err="1">
                <a:solidFill>
                  <a:schemeClr val="bg1"/>
                </a:solidFill>
              </a:rPr>
              <a:t>person</a:t>
            </a:r>
            <a:r>
              <a:rPr lang="it-IT" sz="2400" b="1" dirty="0">
                <a:solidFill>
                  <a:schemeClr val="bg1"/>
                </a:solidFill>
              </a:rPr>
              <a:t> x </a:t>
            </a:r>
            <a:r>
              <a:rPr lang="it-IT" sz="2400" b="1" dirty="0" err="1">
                <a:solidFill>
                  <a:schemeClr val="bg1"/>
                </a:solidFill>
              </a:rPr>
              <a:t>hr</a:t>
            </a:r>
            <a:r>
              <a:rPr lang="it-IT" sz="2400" b="1" dirty="0">
                <a:solidFill>
                  <a:schemeClr val="bg1"/>
                </a:solidFill>
              </a:rPr>
              <a:t> </a:t>
            </a:r>
            <a:r>
              <a:rPr lang="it-IT" sz="2400" b="1" dirty="0" err="1">
                <a:solidFill>
                  <a:schemeClr val="bg1"/>
                </a:solidFill>
              </a:rPr>
              <a:t>flight</a:t>
            </a:r>
            <a:endParaRPr lang="it-IT" sz="2400" b="1" dirty="0">
              <a:solidFill>
                <a:schemeClr val="bg1"/>
              </a:solidFill>
            </a:endParaRPr>
          </a:p>
          <a:p>
            <a:pPr defTabSz="914400" hangingPunct="1">
              <a:lnSpc>
                <a:spcPct val="100000"/>
              </a:lnSpc>
              <a:buClrTx/>
              <a:buSzTx/>
              <a:buFontTx/>
              <a:buNone/>
            </a:pPr>
            <a:r>
              <a:rPr lang="it-IT" sz="2400" b="1" dirty="0">
                <a:solidFill>
                  <a:schemeClr val="bg1"/>
                </a:solidFill>
              </a:rPr>
              <a:t>0,1 CO</a:t>
            </a:r>
            <a:r>
              <a:rPr lang="it-IT" sz="2400" b="1" baseline="-25000" dirty="0">
                <a:solidFill>
                  <a:schemeClr val="bg1"/>
                </a:solidFill>
              </a:rPr>
              <a:t>2</a:t>
            </a:r>
            <a:r>
              <a:rPr lang="it-IT" sz="2400" b="1" dirty="0">
                <a:solidFill>
                  <a:schemeClr val="bg1"/>
                </a:solidFill>
              </a:rPr>
              <a:t>kg/km</a:t>
            </a:r>
          </a:p>
          <a:p>
            <a:pPr marL="457200" indent="-457200" defTabSz="914400" hangingPunct="1">
              <a:lnSpc>
                <a:spcPct val="100000"/>
              </a:lnSpc>
              <a:buClrTx/>
              <a:buSzTx/>
              <a:buFontTx/>
              <a:buAutoNum type="arabicPlain" startAt="20"/>
            </a:pPr>
            <a:r>
              <a:rPr lang="it-IT" sz="2400" b="1" dirty="0" smtClean="0">
                <a:solidFill>
                  <a:schemeClr val="bg1"/>
                </a:solidFill>
              </a:rPr>
              <a:t>CO</a:t>
            </a:r>
            <a:r>
              <a:rPr lang="it-IT" sz="2400" b="1" baseline="-25000" dirty="0" smtClean="0">
                <a:solidFill>
                  <a:schemeClr val="bg1"/>
                </a:solidFill>
              </a:rPr>
              <a:t>2</a:t>
            </a:r>
            <a:r>
              <a:rPr lang="it-IT" sz="2400" b="1" dirty="0" smtClean="0">
                <a:solidFill>
                  <a:schemeClr val="bg1"/>
                </a:solidFill>
              </a:rPr>
              <a:t>kg/</a:t>
            </a:r>
            <a:r>
              <a:rPr lang="it-IT" sz="2400" b="1" dirty="0" err="1" smtClean="0">
                <a:solidFill>
                  <a:schemeClr val="bg1"/>
                </a:solidFill>
              </a:rPr>
              <a:t>tree</a:t>
            </a:r>
            <a:r>
              <a:rPr lang="it-IT" sz="2400" b="1" dirty="0" smtClean="0">
                <a:solidFill>
                  <a:schemeClr val="bg1"/>
                </a:solidFill>
              </a:rPr>
              <a:t> </a:t>
            </a:r>
            <a:r>
              <a:rPr lang="it-IT" sz="2400" b="1" dirty="0">
                <a:solidFill>
                  <a:schemeClr val="bg1"/>
                </a:solidFill>
              </a:rPr>
              <a:t>x </a:t>
            </a:r>
            <a:r>
              <a:rPr lang="it-IT" sz="2400" b="1" dirty="0" err="1" smtClean="0">
                <a:solidFill>
                  <a:schemeClr val="bg1"/>
                </a:solidFill>
              </a:rPr>
              <a:t>year</a:t>
            </a:r>
            <a:endParaRPr lang="it-IT" sz="2400" b="1" dirty="0" smtClean="0">
              <a:solidFill>
                <a:schemeClr val="bg1"/>
              </a:solidFill>
            </a:endParaRPr>
          </a:p>
          <a:p>
            <a:pPr defTabSz="914400" hangingPunct="1">
              <a:lnSpc>
                <a:spcPct val="100000"/>
              </a:lnSpc>
              <a:buClrTx/>
              <a:buSzTx/>
            </a:pPr>
            <a:endParaRPr lang="it-IT" sz="2400" b="1" dirty="0">
              <a:solidFill>
                <a:schemeClr val="bg1"/>
              </a:solidFill>
            </a:endParaRPr>
          </a:p>
          <a:p>
            <a:pPr defTabSz="914400" hangingPunct="1">
              <a:lnSpc>
                <a:spcPct val="100000"/>
              </a:lnSpc>
              <a:buClrTx/>
              <a:buSzTx/>
            </a:pPr>
            <a:r>
              <a:rPr lang="it-IT" sz="2400" b="1" dirty="0" smtClean="0">
                <a:solidFill>
                  <a:schemeClr val="bg1"/>
                </a:solidFill>
              </a:rPr>
              <a:t>Aveva freddo Gesù bambino?</a:t>
            </a:r>
            <a:endParaRPr lang="it-IT" sz="2400" dirty="0">
              <a:solidFill>
                <a:schemeClr val="bg1"/>
              </a:solidFill>
            </a:endParaRPr>
          </a:p>
        </p:txBody>
      </p:sp>
    </p:spTree>
    <p:extLst>
      <p:ext uri="{BB962C8B-B14F-4D97-AF65-F5344CB8AC3E}">
        <p14:creationId xmlns:p14="http://schemas.microsoft.com/office/powerpoint/2010/main" val="8536632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it-IT" b="1" dirty="0">
                <a:solidFill>
                  <a:srgbClr val="FF0000"/>
                </a:solidFill>
                <a:effectLst/>
              </a:rPr>
              <a:t>Qualche domanda sull’energia</a:t>
            </a:r>
          </a:p>
        </p:txBody>
      </p:sp>
      <p:sp>
        <p:nvSpPr>
          <p:cNvPr id="163843" name="Rectangle 3"/>
          <p:cNvSpPr>
            <a:spLocks noGrp="1" noChangeArrowheads="1"/>
          </p:cNvSpPr>
          <p:nvPr>
            <p:ph type="body" idx="1"/>
          </p:nvPr>
        </p:nvSpPr>
        <p:spPr>
          <a:xfrm>
            <a:off x="457200" y="1600200"/>
            <a:ext cx="8229600" cy="5068888"/>
          </a:xfrm>
        </p:spPr>
        <p:txBody>
          <a:bodyPr/>
          <a:lstStyle/>
          <a:p>
            <a:r>
              <a:rPr lang="it-IT" sz="2800"/>
              <a:t>Per bere il caffelatte </a:t>
            </a:r>
            <a:r>
              <a:rPr lang="it-IT" sz="2800" b="1">
                <a:solidFill>
                  <a:srgbClr val="66FF33"/>
                </a:solidFill>
              </a:rPr>
              <a:t>più caldo</a:t>
            </a:r>
            <a:r>
              <a:rPr lang="it-IT" sz="2800"/>
              <a:t>, è meglio versare il latte freddo </a:t>
            </a:r>
            <a:r>
              <a:rPr lang="it-IT" sz="2800">
                <a:solidFill>
                  <a:srgbClr val="66FF33"/>
                </a:solidFill>
              </a:rPr>
              <a:t>immediatamente</a:t>
            </a:r>
            <a:r>
              <a:rPr lang="it-IT" sz="2800"/>
              <a:t> nel caffè bollente appena fatto, oppure </a:t>
            </a:r>
            <a:r>
              <a:rPr lang="it-IT" sz="2800">
                <a:solidFill>
                  <a:srgbClr val="66FF33"/>
                </a:solidFill>
              </a:rPr>
              <a:t>dopo</a:t>
            </a:r>
            <a:r>
              <a:rPr lang="it-IT" sz="2800"/>
              <a:t>,</a:t>
            </a:r>
            <a:r>
              <a:rPr lang="it-IT" sz="2800">
                <a:solidFill>
                  <a:srgbClr val="FF0000"/>
                </a:solidFill>
              </a:rPr>
              <a:t> </a:t>
            </a:r>
            <a:r>
              <a:rPr lang="it-IT" sz="2800"/>
              <a:t>solamente prima di berlo?</a:t>
            </a:r>
          </a:p>
          <a:p>
            <a:r>
              <a:rPr lang="it-IT" sz="2800"/>
              <a:t>Se un cubetto di ghiaccio che galleggia in un bicchiere d’acqua fonde completamente, il livello nel bicchiere </a:t>
            </a:r>
            <a:r>
              <a:rPr lang="it-IT" sz="2800">
                <a:solidFill>
                  <a:srgbClr val="66FF33"/>
                </a:solidFill>
              </a:rPr>
              <a:t>sale</a:t>
            </a:r>
            <a:r>
              <a:rPr lang="it-IT" sz="2800"/>
              <a:t>, </a:t>
            </a:r>
            <a:r>
              <a:rPr lang="it-IT" sz="2800">
                <a:solidFill>
                  <a:srgbClr val="66FF33"/>
                </a:solidFill>
              </a:rPr>
              <a:t>scende</a:t>
            </a:r>
            <a:r>
              <a:rPr lang="it-IT" sz="2800"/>
              <a:t>, o </a:t>
            </a:r>
            <a:r>
              <a:rPr lang="it-IT" sz="2800">
                <a:solidFill>
                  <a:srgbClr val="66FF33"/>
                </a:solidFill>
              </a:rPr>
              <a:t>rimane invariato</a:t>
            </a:r>
            <a:r>
              <a:rPr lang="it-IT" sz="2800"/>
              <a:t>?</a:t>
            </a:r>
          </a:p>
          <a:p>
            <a:r>
              <a:rPr lang="it-IT" sz="2800"/>
              <a:t>Qual è il limite fisico del salto con l’asta?</a:t>
            </a:r>
          </a:p>
          <a:p>
            <a:r>
              <a:rPr lang="it-IT" sz="2800"/>
              <a:t>Uno scontro a 50 Km/h equivale a gettarsi dalla finestra di quale piano?</a:t>
            </a:r>
          </a:p>
          <a:p>
            <a:endParaRPr lang="it-IT" sz="2800"/>
          </a:p>
        </p:txBody>
      </p:sp>
    </p:spTree>
    <p:extLst>
      <p:ext uri="{BB962C8B-B14F-4D97-AF65-F5344CB8AC3E}">
        <p14:creationId xmlns:p14="http://schemas.microsoft.com/office/powerpoint/2010/main" val="29305656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771775" y="59499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endParaRPr lang="en-GB">
              <a:solidFill>
                <a:srgbClr val="000404"/>
              </a:solidFill>
              <a:latin typeface="Bookman Old Style" pitchFamily="18" charset="0"/>
              <a:cs typeface="Arial" charset="0"/>
            </a:endParaRPr>
          </a:p>
        </p:txBody>
      </p:sp>
      <p:sp>
        <p:nvSpPr>
          <p:cNvPr id="25603" name="Rectangle 3"/>
          <p:cNvSpPr>
            <a:spLocks noGrp="1" noChangeArrowheads="1"/>
          </p:cNvSpPr>
          <p:nvPr>
            <p:ph type="subTitle" idx="1"/>
          </p:nvPr>
        </p:nvSpPr>
        <p:spPr>
          <a:xfrm>
            <a:off x="5508625" y="2133600"/>
            <a:ext cx="3635375" cy="3167063"/>
          </a:xfrm>
          <a:noFill/>
          <a:ln/>
        </p:spPr>
        <p:txBody>
          <a:bodyPr/>
          <a:lstStyle/>
          <a:p>
            <a:r>
              <a:rPr lang="it-IT" sz="4400" b="1"/>
              <a:t>UDINE</a:t>
            </a:r>
            <a:endParaRPr lang="it-IT" sz="1800" b="1"/>
          </a:p>
          <a:p>
            <a:r>
              <a:rPr lang="it-IT" sz="2800" b="1"/>
              <a:t>joined the Healthy Cities movement</a:t>
            </a:r>
          </a:p>
          <a:p>
            <a:r>
              <a:rPr lang="it-IT" sz="2800" b="1">
                <a:solidFill>
                  <a:srgbClr val="FF0000"/>
                </a:solidFill>
                <a:effectLst>
                  <a:outerShdw blurRad="38100" dist="38100" dir="2700000" algn="tl">
                    <a:srgbClr val="FFFFFF"/>
                  </a:outerShdw>
                </a:effectLst>
              </a:rPr>
              <a:t>HEALTH ENLIGHTMENT </a:t>
            </a:r>
          </a:p>
          <a:p>
            <a:r>
              <a:rPr lang="it-IT" sz="2800" b="1"/>
              <a:t>in 1995</a:t>
            </a:r>
          </a:p>
        </p:txBody>
      </p:sp>
      <p:pic>
        <p:nvPicPr>
          <p:cNvPr id="25604" name="Picture 4" descr="UDINECITTAS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99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04373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28600" y="711200"/>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200">
                <a:effectLst>
                  <a:outerShdw blurRad="38100" dist="38100" dir="2700000" algn="tl">
                    <a:srgbClr val="010199"/>
                  </a:outerShdw>
                </a:effectLst>
              </a:rPr>
              <a:t>PEDIBUS</a:t>
            </a:r>
            <a:br>
              <a:rPr lang="en-GB" sz="3200">
                <a:effectLst>
                  <a:outerShdw blurRad="38100" dist="38100" dir="2700000" algn="tl">
                    <a:srgbClr val="010199"/>
                  </a:outerShdw>
                </a:effectLst>
              </a:rPr>
            </a:br>
            <a:r>
              <a:rPr lang="en-GB" sz="3200">
                <a:effectLst>
                  <a:outerShdw blurRad="38100" dist="38100" dir="2700000" algn="tl">
                    <a:srgbClr val="010199"/>
                  </a:outerShdw>
                </a:effectLst>
              </a:rPr>
              <a:t>An intergenerational activity</a:t>
            </a:r>
            <a:br>
              <a:rPr lang="en-GB" sz="3200">
                <a:effectLst>
                  <a:outerShdw blurRad="38100" dist="38100" dir="2700000" algn="tl">
                    <a:srgbClr val="010199"/>
                  </a:outerShdw>
                </a:effectLst>
              </a:rPr>
            </a:br>
            <a:r>
              <a:rPr lang="en-GB" sz="3200">
                <a:effectLst>
                  <a:outerShdw blurRad="38100" dist="38100" dir="2700000" algn="tl">
                    <a:srgbClr val="010199"/>
                  </a:outerShdw>
                </a:effectLst>
              </a:rPr>
              <a:t/>
            </a:r>
            <a:br>
              <a:rPr lang="en-GB" sz="3200">
                <a:effectLst>
                  <a:outerShdw blurRad="38100" dist="38100" dir="2700000" algn="tl">
                    <a:srgbClr val="010199"/>
                  </a:outerShdw>
                </a:effectLst>
              </a:rPr>
            </a:br>
            <a:r>
              <a:rPr lang="en-GB" sz="1600">
                <a:effectLst>
                  <a:outerShdw blurRad="38100" dist="38100" dir="2700000" algn="tl">
                    <a:srgbClr val="010199"/>
                  </a:outerShdw>
                </a:effectLst>
              </a:rPr>
              <a:t>“Which class of vehicles has the smallest carbon footprint: black cars or cars with flowers painted on?”</a:t>
            </a:r>
            <a:endParaRPr lang="en-GB" sz="3200" b="1">
              <a:effectLst>
                <a:outerShdw blurRad="38100" dist="38100" dir="2700000" algn="tl">
                  <a:srgbClr val="010199"/>
                </a:outerShdw>
              </a:effectLst>
            </a:endParaRPr>
          </a:p>
        </p:txBody>
      </p:sp>
      <p:sp>
        <p:nvSpPr>
          <p:cNvPr id="18435" name="Rectangle 3"/>
          <p:cNvSpPr>
            <a:spLocks noChangeArrowheads="1"/>
          </p:cNvSpPr>
          <p:nvPr/>
        </p:nvSpPr>
        <p:spPr bwMode="auto">
          <a:xfrm>
            <a:off x="3024188" y="2395538"/>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pic>
        <p:nvPicPr>
          <p:cNvPr id="18436" name="Picture 4" descr="SAM_03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
            <a:ext cx="4572000" cy="3054350"/>
          </a:xfrm>
          <a:prstGeom prst="rect">
            <a:avLst/>
          </a:prstGeom>
          <a:noFill/>
          <a:extLst>
            <a:ext uri="{909E8E84-426E-40DD-AFC4-6F175D3DCCD1}">
              <a14:hiddenFill xmlns:a14="http://schemas.microsoft.com/office/drawing/2010/main">
                <a:solidFill>
                  <a:srgbClr val="FFFFFF"/>
                </a:solidFill>
              </a14:hiddenFill>
            </a:ext>
          </a:extLst>
        </p:spPr>
      </p:pic>
      <p:sp>
        <p:nvSpPr>
          <p:cNvPr id="18437" name="Rectangle 5"/>
          <p:cNvSpPr>
            <a:spLocks noChangeArrowheads="1"/>
          </p:cNvSpPr>
          <p:nvPr/>
        </p:nvSpPr>
        <p:spPr bwMode="auto">
          <a:xfrm>
            <a:off x="2971800" y="2357438"/>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pic>
        <p:nvPicPr>
          <p:cNvPr id="18438" name="Picture 6" descr="SAM_03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48100"/>
            <a:ext cx="4495800" cy="3009900"/>
          </a:xfrm>
          <a:prstGeom prst="rect">
            <a:avLst/>
          </a:prstGeom>
          <a:noFill/>
          <a:extLst>
            <a:ext uri="{909E8E84-426E-40DD-AFC4-6F175D3DCCD1}">
              <a14:hiddenFill xmlns:a14="http://schemas.microsoft.com/office/drawing/2010/main">
                <a:solidFill>
                  <a:srgbClr val="FFFFFF"/>
                </a:solidFill>
              </a14:hiddenFill>
            </a:ext>
          </a:extLst>
        </p:spPr>
      </p:pic>
      <p:sp>
        <p:nvSpPr>
          <p:cNvPr id="18439" name="Rectangle 7"/>
          <p:cNvSpPr>
            <a:spLocks noChangeArrowheads="1"/>
          </p:cNvSpPr>
          <p:nvPr/>
        </p:nvSpPr>
        <p:spPr bwMode="auto">
          <a:xfrm>
            <a:off x="2981325" y="2366963"/>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pic>
        <p:nvPicPr>
          <p:cNvPr id="18440" name="Picture 8" descr="SAM_03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856038"/>
            <a:ext cx="4495800" cy="300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387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sp>
        <p:nvSpPr>
          <p:cNvPr id="4" name="AutoShape 2" descr="data:image/jpeg;base64,/9j/4AAQSkZJRgABAQAAAQABAAD/2wCEAAkGBw8MEA4PDw0ODxQQExYPEhAVFBAPFRUOFx0iIBkVFhQcKDQsJCYmHBgWLTohKykrLi46Ix8zUDMsNygtLisBCgoKBQUFDgUFDisZExkrKysrKysrKysrKysrKysrKysrKysrKysrKysrKysrKysrKysrKysrKysrKysrKysrK//AABEIALAAsAMBIgACEQEDEQH/xAAcAAADAAMBAQEAAAAAAAAAAAAABwgEBQYDAgH/xAA6EAAABQADDQYGAwEBAQAAAAAAAQIDBAUR0QYIEhczNFRVcnSTsbIHFRYxkZITITVxc7NRYWIUIlL/xAAUAQEAAAAAAAAAAAAAAAAAAAAA/8QAFBEBAAAAAAAAAAAAAAAAAAAAAP/aAAwDAQACEQMRAD8ARoAAAURe3fT5m9H+tA5W+Rz6Fu59Zjqr276fM3o/1oHK3yOfQt3PrMAoQAAABlUZl2PyI6iGKMqjMux+RHUQC0p+Se2FcjERi3J+Sd2FchEYAAAAADsvZ8pSmwxzWEmHZez5SlNhjmsBmXy+Sovbf5ICHD4vl8lRe2/yQEOAAAAABaVzmZwt3a6CEWi0rnMzhbu10EAkG6rP5+8vdZjVjaXVZ/P3l7rMasBQOIGHrCV7WgYgYesJXtaHK4+KT0aH6OWgx8Uno0P0ctAOW4G4xqgGHWGn3Hidc+MalkkjI8EiqKrZGtu+7NWKfeaedlPMm038IkoSgyMq66zr+4Oya7CRT0V9+QhpCm3vhESCMiwcFJ1nXtDTdrXaNLoGTHZjtMLS618QzWSjPCwjL5VH/QDX4gYesJXtaBiBh6wle1ocrj4pPRofo5aDHxSejQ/Ry0B1WIGHrCV7Wh6R+waG2tCypCUZoUSiLBa8yOscjj4pPRofo5aPWJ250k442g48QiWtKT/8ueRnV/IChH28NKk11YRGmv7kFBiBh6wle1oN2S4aELUXmlJqL7kQngu3ik9Gh+1y0B1WIGHrCV7WgYgYesJXtaHK4+KT0aH6OWgx8Uno0P0ctAdViBh6wle1odf2fdnrNzypKmZLr3/QSCPDJBVYFdVVW0FNj4pPRofo5aGF2Q3fyqfXNTIbZQTCWzTgEoqzWaq66z/yQDedoNwbN0KYyXZDrP8AzmtRYBJOvDq869kcXiBh6wle1odB2vXcSaARDVHbZX8dTiVYZKOrAJNVVR/6MLXHxSejQ/Ry0B1WIGHrCV7WgYgYesJXtaHK4+KT0aH6OWgx8Uno0P0ctAdViBh6wle1oNqBFKO00yRmomkJbIz8zJJVVn6Ce8fFJ6ND9rlooGiZKn48d1RESnGkOKIvLCUkjOr1ALGkuwyJJeefVPkpN5xbppJLdRGszMyL1GNiBh6wle1oaGme22kY0mSymPENLTzjSTMl1mlCjIq/n/Qw8fFJ6ND9HLQCoAAACiL276fM3o/1oHK3yOfQt3PrMdVe3fT5m9H+tA5W+Rz6Fu59ZgFCAAAAMqjMux+RHUQxRlUZl2PyI6iAWlPyTuwrkYiMW5PyTuwrkIjAAAAAAdl7PlKU2GOawkw7L2fKUpsMc1gMy+XyVF7b/JAQ4fF8vkqL23+SAhwAAAAALSuczOFu7XQQi0Wlc5mcLd2uggEg3VZ/P3l7rMasbS6rP5+8vdZjVgAA2HcczQpXBdsB3HM0KVwXbAD4vbvp8zej/WgcrfI59C3c+sx2F7xEdYgS0utONGcozIlpUgzLAT8yIxzF8PR7782GbTDzpFHMjNCFrIjwj+VZEATABsO45mhSuC7YDuOZoUrgu2ANeMqjMux+RHUQ9u45mhSuC7YMmjaEmE8yZw5RETiDM/hO+VZf0AsOfkndhXIxEYtycVbTpF/8K5CM+45mhSuC7YA14BsO45mhSuC7YDuOZoUrgu2ANeHZez5SlNhjmsKPuOZoUrgu2ByXuUB5hyk/jMOtYSWKsNC0V1GuuqsB6Xy+Sovbf5ICHD/vjYTz7dGE0y67grerwEKXVWSPOoJDuOZoUrgu2ANeAbDuOZoUrgu2A7jmaFK4LtgDXi0rnMzhbu10EI97jmaFK4LtgsO55JphwyMjIyYaIyP5GR4JfIyASBdVn8/eXusxqx0d09Cy1Tpykw5Jkcl4yMmnDIyNZ1GR1DWdxzNClcF2wBXHi6jNYw+K3aDxdRmsYfFbtEbgAWxR1Jx5aTXHfaeSk8E1IUSyJX8GZDypGnIkRRIkSmGVKLCJK1pQZp/kiMLS9u+nzN6P9aByt8jn0Ldz6zAOrxdRmsYfFbtB4uozWMPit2iNwALI8XUZrGHxW7R+puto0zIipGIZn8iL4rfn6iNhlUZl2PyI6iAWwpRERmZ1EXzM/wChpfF9Gayh8Vu0bSfkndhXIxEYCyPF1Gaxh8Vu0Hi6jNYw+K3aI3AAsjxdRmsYfFbtGbRtMxZhqKPJZfNFRqJC0rwSPyrq+xiKg7L2fKUpsMc1gHVSVLRoeCciQyxh1knDUlGEZedVf3IYPi6jNYw+K3aFffL5Ki9t/kgIcBZHi6jNYw+K3aDxdRmsYfFbtEbgAWR4vozWMPit2jctuJWlKkmSiURKIy+ZGk/IyMQ8LSuczOFu7XQQDHduqo5ClJVSERKkmaVJN1BGSi8yMqx8+LqM1jD4rdoku6rP5+8vdZjVgAAAAKIvbvp8zej/AFoHK3yOfQt3PrMdVe3fT5m9H+tA5W+Rz6Fu59ZgFCAAAAMqjMux+RHUQxRlUZl2PyI6iAWlPyTuwrkIjFuT8k7sK5CIwAAAAAHZez5SlNhjmsJMOy9nylKbDHNYDMvl8lRe2/yQEOHxfL5Ki9t/kgIcAAAAAC0rnMzhbu10EItFpXOZnC3droIBIN1Wfz95e6zGrG0uqz+fvL3WY1YAAKBxAw9YSva0DEDD1hK9rQD3vbvp8zej/WgcrfI59C3c+sw3rgbjGqAYdYafceJ1z4xqWSSMjwSKoqtka277s1Yp95p52U8ybTfwiShKDIyrrrOv7gJVAKBxAw9YSva0DEDD1hK9rQCfhlUZl2PyI6iD3xAw9YSva0PSP2DQ21oWVISjNCiURYLXmR1gGvPyTuwrkIjFwPt4aVJrqwiNNf3IKDEDD1hK9rQCfgCgcQMPWEr2tAxAw9YSva0An4Oy9nylKbDHNY2uIGHrCV7Wh1/Z92es3PKkqZkuvf8AQSCPDJBVYFdVVW0A4e+XyVF7b/JAQ4rXtBuDZuhTGS7IdZ/5zWosAknXh1edeyOLxAw9YSva0An4AoHEDD1hK9rQMQMPWEr2tAJ+FpXOZnC3droIK7EDD1hK9rQbUCKUdppkjNRNIS2Rn5mSSqrP0ARxdVn8/eXusxqxRVJdhkSS88+qfJSbzi3TSSW6iNZmZkXqMbEDD1hK9rQDlcfFJ6ND9HLQY+KT0aH6OWhUAAVV2TXYSKeivvyENIU298IiQRkWDgpOs69oabta7RpdAyY7MdphaXWviGayUZ4WEZfKo/6GNe3fT5m9H+tA5W+Rz6Fu59ZgPDHxSejQ/Ry0GPik9Gh+jloVAADXx8Uno0P0ctHrE7c6SccbQceIRLWlJ/8AlzyM6v5CjGVRmXY/IjqIBaklw0IWovNKTUX3IhPBdvFJ6PD9rlooWfkndhXIRGAa+Pik9Gh+jloMfFJ6ND9HLQqAAGvj4pPRofo5aGF2Q3fyqfXNTIbZQTCWjTgEoqzWaq66z/yQmYOy9nylKbDHNYDte167iTQCIao7bK/jqcSrDJR1YBJqqqP/AEYWuPik9Gh+jlo6G+XyVF7b/JAQ4Br4+KT0aH6OWgx8Uno0P0ctCoAAa+Pik9Gh+1y0UDRMlT8eO6oiI3GkOGReWEpJGdXqInFpXOZnC3droIAkKZ7baRjSZLKY8Q0tPONJMyXWaUKMir+f9DDx8Uno0P0ctC8uqz+fvL3WY1YAAAACiL276fM3o/1oHK3yOfQt3PrMdVe3fT5m9H+tA5W+Rz6Fu59ZgFCAAAAMqjMux+RHUQxRlUZl2PyI6iAWlPyTuwrkYiMW5PyTuwrkIjAAAAAAdl7PlKU2GOawkw7L2fKUpsMc1gMy+XyVF7b/ACQEOHxfL5Ki9t/kgIcAAAAAC0rnMzhbu10EItFpXOZnC3droIBIN1Wfz95e6zGrG0uqz+fvL3WY1YDYdxzNClcF2wHcczQpXBdsFceLqM1jD4rdoPF1Gaxh8Vu0Bwt7xEdYgS0utONGcozIlpUgzLAT8yIxzF8PR7782GbTDzpFHMjNCFrIjwz+RmRB40dSceWk1x32nkpPBNSFEsiV/BmX3HlSNORIiiRIlMMqUWESVrSgzT/JEYCPO45mhSuC7YDuOZoUrgu2CuPF1Gaxh8Vu0Hi6jNYw+K3aAkfuOZoUrgu2DJo2hJhPMmcOURE4gzP4TvlWX9Cr/F1Gaxh8Vu0fqbraNMyIqRiGZ/Ii+K35+oDZzirad2FchGfcczQpXBdsFpKUREZmdRF8zP8AoaXxfRmsofFbtASP3HM0KVwXbAdxzNClcF2wVx4uozWMPit2g8XUZrGHxW7QEj9xzNClcF2wOS9ygPMOUn8Vh1rCSxVhoUiuo1+VZBqeLqM1jD4rdozaNpmLMNRR5LL5oqNRIWleCR+VdX2MAqb42E8+3RhNMuu4K3q8BCl1VkjzqCQ7jmaFK4LtgsakqWjQ8E5EhljDrJOGpKMIy86q/uQwfF1Gaxh8Vu0BI/cczQpXBdsB3HM0KVwXbBXHi6jNYw+K3aDxdRmsYfFbtASP3HM0KVwXbBYdzyTTDhkZGRkw0RkfyMjwS+RkMTxfRmsYfFbtG5bcStKVJMlEoiURl8yNJ+RkYCQbp6FlqnTlJhyTI5LxkZNOGRkazqMjqGs7jmaFK4Ltgrp26ujkKUlVIREqSZpUk3UEZKLzIyrHz4uozWMPit2gI3AAACiL276fM3o/1oHK3yOfQt3PrMdVe3fT5m9H+tA5W+Rz6Fu59ZgFCAAAAMqjMux+RHUQxRlUZl2PyI6iAWlPyTuwrkYiMW5PyTuwrkYiMAAAAAB2Xs+UpTYY5rCTDsvZ8pSmwxzWAzL5fJUXtv8AJAQ4fF8vkqL23+SAhwAAAAALSuczOFu7XQQi0Wlc5mcLd2uggEg3VZ/P3l7rMasbS6rP5+8vdZjVg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848" y="1916832"/>
            <a:ext cx="3862536" cy="386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2098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p:cNvGrpSpPr>
            <a:grpSpLocks/>
          </p:cNvGrpSpPr>
          <p:nvPr/>
        </p:nvGrpSpPr>
        <p:grpSpPr bwMode="auto">
          <a:xfrm>
            <a:off x="482352" y="0"/>
            <a:ext cx="3657600" cy="2667000"/>
            <a:chOff x="96" y="1584"/>
            <a:chExt cx="2592" cy="1872"/>
          </a:xfrm>
        </p:grpSpPr>
        <p:pic>
          <p:nvPicPr>
            <p:cNvPr id="21507" name="Picture 3" descr="IMG_3469_bis"/>
            <p:cNvPicPr>
              <a:picLocks noChangeAspect="1" noChangeArrowheads="1"/>
            </p:cNvPicPr>
            <p:nvPr/>
          </p:nvPicPr>
          <p:blipFill>
            <a:blip r:embed="rId2" cstate="print">
              <a:lum contrast="12000"/>
              <a:extLst>
                <a:ext uri="{28A0092B-C50C-407E-A947-70E740481C1C}">
                  <a14:useLocalDpi xmlns:a14="http://schemas.microsoft.com/office/drawing/2010/main" val="0"/>
                </a:ext>
              </a:extLst>
            </a:blip>
            <a:srcRect/>
            <a:stretch>
              <a:fillRect/>
            </a:stretch>
          </p:blipFill>
          <p:spPr bwMode="auto">
            <a:xfrm>
              <a:off x="96" y="1584"/>
              <a:ext cx="2592" cy="1872"/>
            </a:xfrm>
            <a:prstGeom prst="rect">
              <a:avLst/>
            </a:prstGeom>
            <a:noFill/>
            <a:extLst>
              <a:ext uri="{909E8E84-426E-40DD-AFC4-6F175D3DCCD1}">
                <a14:hiddenFill xmlns:a14="http://schemas.microsoft.com/office/drawing/2010/main">
                  <a:solidFill>
                    <a:srgbClr val="FFFFFF"/>
                  </a:solidFill>
                </a14:hiddenFill>
              </a:ext>
            </a:extLst>
          </p:spPr>
        </p:pic>
        <p:sp>
          <p:nvSpPr>
            <p:cNvPr id="21508" name="Rectangle 4"/>
            <p:cNvSpPr>
              <a:spLocks noChangeArrowheads="1"/>
            </p:cNvSpPr>
            <p:nvPr/>
          </p:nvSpPr>
          <p:spPr bwMode="auto">
            <a:xfrm>
              <a:off x="1536" y="3040"/>
              <a:ext cx="938"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000" b="1" dirty="0" smtClean="0">
                  <a:solidFill>
                    <a:schemeClr val="bg1"/>
                  </a:solidFill>
                  <a:effectLst>
                    <a:outerShdw blurRad="38100" dist="38100" dir="2700000" algn="tl">
                      <a:srgbClr val="FFFFFF"/>
                    </a:outerShdw>
                  </a:effectLst>
                  <a:latin typeface="Comic Sans MS" pitchFamily="66" charset="0"/>
                </a:rPr>
                <a:t>PRIMA</a:t>
              </a:r>
              <a:endParaRPr lang="it-IT" sz="2000" b="1" dirty="0">
                <a:solidFill>
                  <a:schemeClr val="bg1"/>
                </a:solidFill>
                <a:effectLst>
                  <a:outerShdw blurRad="38100" dist="38100" dir="2700000" algn="tl">
                    <a:srgbClr val="FFFFFF"/>
                  </a:outerShdw>
                </a:effectLst>
                <a:latin typeface="Comic Sans MS" pitchFamily="66" charset="0"/>
              </a:endParaRPr>
            </a:p>
          </p:txBody>
        </p:sp>
        <p:sp>
          <p:nvSpPr>
            <p:cNvPr id="21509" name="Text Box 5"/>
            <p:cNvSpPr txBox="1">
              <a:spLocks noChangeArrowheads="1"/>
            </p:cNvSpPr>
            <p:nvPr/>
          </p:nvSpPr>
          <p:spPr bwMode="auto">
            <a:xfrm>
              <a:off x="1644" y="2208"/>
              <a:ext cx="980"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sz="1200" b="1">
                  <a:latin typeface="Comic Sans MS" pitchFamily="66" charset="0"/>
                </a:rPr>
                <a:t>School entrance</a:t>
              </a:r>
            </a:p>
          </p:txBody>
        </p:sp>
        <p:sp>
          <p:nvSpPr>
            <p:cNvPr id="21510" name="Line 6"/>
            <p:cNvSpPr>
              <a:spLocks noChangeShapeType="1"/>
            </p:cNvSpPr>
            <p:nvPr/>
          </p:nvSpPr>
          <p:spPr bwMode="auto">
            <a:xfrm rot="17701111">
              <a:off x="2002" y="2416"/>
              <a:ext cx="62" cy="113"/>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1511" name="Group 7"/>
          <p:cNvGrpSpPr>
            <a:grpSpLocks/>
          </p:cNvGrpSpPr>
          <p:nvPr/>
        </p:nvGrpSpPr>
        <p:grpSpPr bwMode="auto">
          <a:xfrm>
            <a:off x="4921696" y="33536"/>
            <a:ext cx="4114800" cy="2819400"/>
            <a:chOff x="2880" y="2448"/>
            <a:chExt cx="2592" cy="1776"/>
          </a:xfrm>
        </p:grpSpPr>
        <p:pic>
          <p:nvPicPr>
            <p:cNvPr id="21512" name="Picture 8" descr="RIMG0017"/>
            <p:cNvPicPr>
              <a:picLocks noChangeAspect="1" noChangeArrowheads="1"/>
            </p:cNvPicPr>
            <p:nvPr/>
          </p:nvPicPr>
          <p:blipFill>
            <a:blip r:embed="rId3" cstate="print">
              <a:lum bright="12000" contrast="-6000"/>
              <a:extLst>
                <a:ext uri="{28A0092B-C50C-407E-A947-70E740481C1C}">
                  <a14:useLocalDpi xmlns:a14="http://schemas.microsoft.com/office/drawing/2010/main" val="0"/>
                </a:ext>
              </a:extLst>
            </a:blip>
            <a:srcRect/>
            <a:stretch>
              <a:fillRect/>
            </a:stretch>
          </p:blipFill>
          <p:spPr bwMode="auto">
            <a:xfrm>
              <a:off x="2880" y="2448"/>
              <a:ext cx="2525" cy="1776"/>
            </a:xfrm>
            <a:prstGeom prst="rect">
              <a:avLst/>
            </a:prstGeom>
            <a:noFill/>
            <a:extLst>
              <a:ext uri="{909E8E84-426E-40DD-AFC4-6F175D3DCCD1}">
                <a14:hiddenFill xmlns:a14="http://schemas.microsoft.com/office/drawing/2010/main">
                  <a:solidFill>
                    <a:srgbClr val="FFFFFF"/>
                  </a:solidFill>
                </a14:hiddenFill>
              </a:ext>
            </a:extLst>
          </p:spPr>
        </p:pic>
        <p:sp>
          <p:nvSpPr>
            <p:cNvPr id="21513" name="Rectangle 9"/>
            <p:cNvSpPr>
              <a:spLocks noChangeArrowheads="1"/>
            </p:cNvSpPr>
            <p:nvPr/>
          </p:nvSpPr>
          <p:spPr bwMode="auto">
            <a:xfrm>
              <a:off x="4445" y="3810"/>
              <a:ext cx="1027" cy="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000" b="1" dirty="0" smtClean="0">
                  <a:solidFill>
                    <a:schemeClr val="bg1"/>
                  </a:solidFill>
                  <a:effectLst>
                    <a:outerShdw blurRad="38100" dist="38100" dir="2700000" algn="tl">
                      <a:srgbClr val="FFFFFF"/>
                    </a:outerShdw>
                  </a:effectLst>
                  <a:latin typeface="Comic Sans MS" pitchFamily="66" charset="0"/>
                </a:rPr>
                <a:t>DOPO</a:t>
              </a:r>
              <a:endParaRPr lang="it-IT" sz="2000" b="1" dirty="0">
                <a:solidFill>
                  <a:schemeClr val="bg1"/>
                </a:solidFill>
                <a:effectLst>
                  <a:outerShdw blurRad="38100" dist="38100" dir="2700000" algn="tl">
                    <a:srgbClr val="FFFFFF"/>
                  </a:outerShdw>
                </a:effectLst>
                <a:latin typeface="Comic Sans MS" pitchFamily="66" charset="0"/>
              </a:endParaRPr>
            </a:p>
          </p:txBody>
        </p:sp>
        <p:sp>
          <p:nvSpPr>
            <p:cNvPr id="21514" name="Text Box 10"/>
            <p:cNvSpPr txBox="1">
              <a:spLocks noChangeArrowheads="1"/>
            </p:cNvSpPr>
            <p:nvPr/>
          </p:nvSpPr>
          <p:spPr bwMode="auto">
            <a:xfrm>
              <a:off x="4510" y="3091"/>
              <a:ext cx="95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sz="1200" b="1">
                  <a:latin typeface="Comic Sans MS" pitchFamily="66" charset="0"/>
                </a:rPr>
                <a:t>School entrance</a:t>
              </a:r>
            </a:p>
          </p:txBody>
        </p:sp>
        <p:sp>
          <p:nvSpPr>
            <p:cNvPr id="21515" name="Line 11"/>
            <p:cNvSpPr>
              <a:spLocks noChangeShapeType="1"/>
            </p:cNvSpPr>
            <p:nvPr/>
          </p:nvSpPr>
          <p:spPr bwMode="auto">
            <a:xfrm rot="17366887">
              <a:off x="4849" y="3308"/>
              <a:ext cx="60" cy="11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1516" name="Group 12"/>
          <p:cNvGrpSpPr>
            <a:grpSpLocks/>
          </p:cNvGrpSpPr>
          <p:nvPr/>
        </p:nvGrpSpPr>
        <p:grpSpPr bwMode="auto">
          <a:xfrm>
            <a:off x="611560" y="4002360"/>
            <a:ext cx="3733800" cy="2667000"/>
            <a:chOff x="1056" y="2448"/>
            <a:chExt cx="2352" cy="1632"/>
          </a:xfrm>
        </p:grpSpPr>
        <p:pic>
          <p:nvPicPr>
            <p:cNvPr id="21517" name="Picture 13" descr="IMG_3512_b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 y="2448"/>
              <a:ext cx="2352" cy="1632"/>
            </a:xfrm>
            <a:prstGeom prst="rect">
              <a:avLst/>
            </a:prstGeom>
            <a:noFill/>
            <a:extLst>
              <a:ext uri="{909E8E84-426E-40DD-AFC4-6F175D3DCCD1}">
                <a14:hiddenFill xmlns:a14="http://schemas.microsoft.com/office/drawing/2010/main">
                  <a:solidFill>
                    <a:srgbClr val="FFFFFF"/>
                  </a:solidFill>
                </a14:hiddenFill>
              </a:ext>
            </a:extLst>
          </p:spPr>
        </p:pic>
        <p:sp>
          <p:nvSpPr>
            <p:cNvPr id="21518" name="Rectangle 14"/>
            <p:cNvSpPr>
              <a:spLocks noChangeArrowheads="1"/>
            </p:cNvSpPr>
            <p:nvPr/>
          </p:nvSpPr>
          <p:spPr bwMode="auto">
            <a:xfrm>
              <a:off x="1161" y="3652"/>
              <a:ext cx="903"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000" b="1" dirty="0" smtClean="0">
                  <a:solidFill>
                    <a:schemeClr val="bg1"/>
                  </a:solidFill>
                  <a:effectLst>
                    <a:outerShdw blurRad="38100" dist="38100" dir="2700000" algn="tl">
                      <a:srgbClr val="FFFFFF"/>
                    </a:outerShdw>
                  </a:effectLst>
                  <a:latin typeface="Comic Sans MS" pitchFamily="66" charset="0"/>
                </a:rPr>
                <a:t>PRIMA</a:t>
              </a:r>
              <a:endParaRPr lang="it-IT" sz="2000" b="1" dirty="0">
                <a:solidFill>
                  <a:schemeClr val="bg1"/>
                </a:solidFill>
                <a:effectLst>
                  <a:outerShdw blurRad="38100" dist="38100" dir="2700000" algn="tl">
                    <a:srgbClr val="FFFFFF"/>
                  </a:outerShdw>
                </a:effectLst>
                <a:latin typeface="Comic Sans MS" pitchFamily="66" charset="0"/>
              </a:endParaRPr>
            </a:p>
          </p:txBody>
        </p:sp>
      </p:grpSp>
      <p:grpSp>
        <p:nvGrpSpPr>
          <p:cNvPr id="21519" name="Group 15"/>
          <p:cNvGrpSpPr>
            <a:grpSpLocks/>
          </p:cNvGrpSpPr>
          <p:nvPr/>
        </p:nvGrpSpPr>
        <p:grpSpPr bwMode="auto">
          <a:xfrm>
            <a:off x="4953000" y="3810000"/>
            <a:ext cx="4191000" cy="3048000"/>
            <a:chOff x="2544" y="2400"/>
            <a:chExt cx="2688" cy="1776"/>
          </a:xfrm>
        </p:grpSpPr>
        <p:pic>
          <p:nvPicPr>
            <p:cNvPr id="21520" name="Picture 16" descr="RIMG00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4" y="2400"/>
              <a:ext cx="2688" cy="1776"/>
            </a:xfrm>
            <a:prstGeom prst="rect">
              <a:avLst/>
            </a:prstGeom>
            <a:noFill/>
            <a:extLst>
              <a:ext uri="{909E8E84-426E-40DD-AFC4-6F175D3DCCD1}">
                <a14:hiddenFill xmlns:a14="http://schemas.microsoft.com/office/drawing/2010/main">
                  <a:solidFill>
                    <a:srgbClr val="FFFFFF"/>
                  </a:solidFill>
                </a14:hiddenFill>
              </a:ext>
            </a:extLst>
          </p:spPr>
        </p:pic>
        <p:sp>
          <p:nvSpPr>
            <p:cNvPr id="21521" name="Rectangle 17"/>
            <p:cNvSpPr>
              <a:spLocks noChangeArrowheads="1"/>
            </p:cNvSpPr>
            <p:nvPr/>
          </p:nvSpPr>
          <p:spPr bwMode="auto">
            <a:xfrm>
              <a:off x="2544" y="3648"/>
              <a:ext cx="763"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000" b="1" dirty="0" smtClean="0">
                  <a:solidFill>
                    <a:schemeClr val="bg1"/>
                  </a:solidFill>
                  <a:effectLst>
                    <a:outerShdw blurRad="38100" dist="38100" dir="2700000" algn="tl">
                      <a:srgbClr val="FFFFFF"/>
                    </a:outerShdw>
                  </a:effectLst>
                  <a:latin typeface="Comic Sans MS" pitchFamily="66" charset="0"/>
                </a:rPr>
                <a:t>DOPO</a:t>
              </a:r>
              <a:endParaRPr lang="it-IT" sz="2000" b="1" dirty="0">
                <a:solidFill>
                  <a:schemeClr val="bg1"/>
                </a:solidFill>
                <a:effectLst>
                  <a:outerShdw blurRad="38100" dist="38100" dir="2700000" algn="tl">
                    <a:srgbClr val="FFFFFF"/>
                  </a:outerShdw>
                </a:effectLst>
                <a:latin typeface="Comic Sans MS" pitchFamily="66" charset="0"/>
              </a:endParaRPr>
            </a:p>
          </p:txBody>
        </p:sp>
      </p:grpSp>
      <p:sp>
        <p:nvSpPr>
          <p:cNvPr id="21522" name="Rectangle 18"/>
          <p:cNvSpPr>
            <a:spLocks noChangeArrowheads="1"/>
          </p:cNvSpPr>
          <p:nvPr/>
        </p:nvSpPr>
        <p:spPr bwMode="auto">
          <a:xfrm>
            <a:off x="2336800" y="1193800"/>
            <a:ext cx="1841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50000"/>
              </a:spcBef>
            </a:pPr>
            <a:endParaRPr lang="it-IT" sz="1200" b="1">
              <a:latin typeface="Comic Sans MS" pitchFamily="66" charset="0"/>
            </a:endParaRPr>
          </a:p>
        </p:txBody>
      </p:sp>
      <p:sp>
        <p:nvSpPr>
          <p:cNvPr id="21523" name="Text Box 19"/>
          <p:cNvSpPr txBox="1">
            <a:spLocks noChangeArrowheads="1"/>
          </p:cNvSpPr>
          <p:nvPr/>
        </p:nvSpPr>
        <p:spPr bwMode="auto">
          <a:xfrm>
            <a:off x="539750" y="2852936"/>
            <a:ext cx="7920038"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it-IT" sz="3200" b="1" dirty="0" smtClean="0">
                <a:solidFill>
                  <a:schemeClr val="folHlink"/>
                </a:solidFill>
              </a:rPr>
              <a:t>Progettazione urbana – migliorare i percorsi casa-scuola</a:t>
            </a:r>
            <a:endParaRPr lang="it-IT" sz="3200" b="1" dirty="0">
              <a:solidFill>
                <a:schemeClr val="folHlink"/>
              </a:solidFill>
            </a:endParaRPr>
          </a:p>
        </p:txBody>
      </p:sp>
    </p:spTree>
    <p:extLst>
      <p:ext uri="{BB962C8B-B14F-4D97-AF65-F5344CB8AC3E}">
        <p14:creationId xmlns:p14="http://schemas.microsoft.com/office/powerpoint/2010/main" val="32893779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DSC_01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960688"/>
            <a:ext cx="5867400" cy="3897312"/>
          </a:xfrm>
          <a:prstGeom prst="rect">
            <a:avLst/>
          </a:prstGeom>
          <a:noFill/>
          <a:extLst>
            <a:ext uri="{909E8E84-426E-40DD-AFC4-6F175D3DCCD1}">
              <a14:hiddenFill xmlns:a14="http://schemas.microsoft.com/office/drawing/2010/main">
                <a:solidFill>
                  <a:srgbClr val="FFFFFF"/>
                </a:solidFill>
              </a14:hiddenFill>
            </a:ext>
          </a:extLst>
        </p:spPr>
      </p:pic>
      <p:pic>
        <p:nvPicPr>
          <p:cNvPr id="346115" name="Picture 3" descr="DSC_01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580063" cy="3705225"/>
          </a:xfrm>
          <a:prstGeom prst="rect">
            <a:avLst/>
          </a:prstGeom>
          <a:noFill/>
          <a:extLst>
            <a:ext uri="{909E8E84-426E-40DD-AFC4-6F175D3DCCD1}">
              <a14:hiddenFill xmlns:a14="http://schemas.microsoft.com/office/drawing/2010/main">
                <a:solidFill>
                  <a:srgbClr val="FFFFFF"/>
                </a:solidFill>
              </a14:hiddenFill>
            </a:ext>
          </a:extLst>
        </p:spPr>
      </p:pic>
      <p:sp>
        <p:nvSpPr>
          <p:cNvPr id="346116" name="Text Box 4"/>
          <p:cNvSpPr txBox="1">
            <a:spLocks noChangeArrowheads="1"/>
          </p:cNvSpPr>
          <p:nvPr/>
        </p:nvSpPr>
        <p:spPr bwMode="auto">
          <a:xfrm>
            <a:off x="5940425" y="620713"/>
            <a:ext cx="3203575" cy="15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a:lstStyle/>
          <a:p>
            <a:pPr algn="ctr" hangingPunct="1">
              <a:lnSpc>
                <a:spcPct val="102000"/>
              </a:lnSpc>
            </a:pPr>
            <a:r>
              <a:rPr lang="it-IT" sz="2800" b="1" u="none">
                <a:solidFill>
                  <a:srgbClr val="000000"/>
                </a:solidFill>
                <a:latin typeface="Calibri" pitchFamily="34" charset="0"/>
                <a:ea typeface="Arial Unicode MS" pitchFamily="34" charset="-128"/>
                <a:cs typeface="Arial Unicode MS" pitchFamily="34" charset="-128"/>
              </a:rPr>
              <a:t>Shortening  the supply chain: </a:t>
            </a:r>
          </a:p>
          <a:p>
            <a:pPr algn="ctr" hangingPunct="1">
              <a:lnSpc>
                <a:spcPct val="102000"/>
              </a:lnSpc>
            </a:pPr>
            <a:r>
              <a:rPr lang="it-IT" sz="2800" b="1" u="none">
                <a:solidFill>
                  <a:srgbClr val="000000"/>
                </a:solidFill>
                <a:latin typeface="Arial Unicode MS"/>
                <a:ea typeface="Arial Unicode MS" pitchFamily="34" charset="-128"/>
                <a:cs typeface="Arial Unicode MS" pitchFamily="34" charset="-128"/>
              </a:rPr>
              <a:t>“</a:t>
            </a:r>
            <a:r>
              <a:rPr lang="it-IT" sz="2800" b="1" u="none">
                <a:solidFill>
                  <a:srgbClr val="000000"/>
                </a:solidFill>
                <a:latin typeface="Calibri" pitchFamily="34" charset="0"/>
                <a:ea typeface="Arial Unicode MS" pitchFamily="34" charset="-128"/>
                <a:cs typeface="Arial Unicode MS" pitchFamily="34" charset="-128"/>
              </a:rPr>
              <a:t>0 km Markets</a:t>
            </a:r>
            <a:r>
              <a:rPr lang="it-IT" sz="2800" b="1" u="none">
                <a:solidFill>
                  <a:srgbClr val="000000"/>
                </a:solidFill>
                <a:latin typeface="Arial Unicode MS"/>
                <a:ea typeface="Arial Unicode MS" pitchFamily="34" charset="-128"/>
                <a:cs typeface="Arial Unicode MS" pitchFamily="34" charset="-128"/>
              </a:rPr>
              <a:t>”</a:t>
            </a:r>
            <a:endParaRPr lang="it-IT" sz="2800" b="1" u="none">
              <a:solidFill>
                <a:srgbClr val="000000"/>
              </a:solidFill>
              <a:latin typeface="Calibri" pitchFamily="34" charset="0"/>
              <a:ea typeface="Arial Unicode MS" pitchFamily="34" charset="-128"/>
              <a:cs typeface="Arial Unicode MS" pitchFamily="34" charset="-128"/>
            </a:endParaRPr>
          </a:p>
        </p:txBody>
      </p:sp>
      <p:sp>
        <p:nvSpPr>
          <p:cNvPr id="346117" name="Text Box 5"/>
          <p:cNvSpPr txBox="1">
            <a:spLocks noChangeArrowheads="1"/>
          </p:cNvSpPr>
          <p:nvPr/>
        </p:nvSpPr>
        <p:spPr bwMode="auto">
          <a:xfrm>
            <a:off x="179388" y="4221163"/>
            <a:ext cx="3071812"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a:lstStyle/>
          <a:p>
            <a:pPr algn="ctr" hangingPunct="1">
              <a:lnSpc>
                <a:spcPct val="102000"/>
              </a:lnSpc>
            </a:pPr>
            <a:r>
              <a:rPr lang="it-IT" sz="2800" b="1" u="none">
                <a:solidFill>
                  <a:srgbClr val="000000"/>
                </a:solidFill>
                <a:latin typeface="Calibri" pitchFamily="34" charset="0"/>
                <a:ea typeface="Arial Unicode MS" pitchFamily="34" charset="-128"/>
                <a:cs typeface="Arial Unicode MS" pitchFamily="34" charset="-128"/>
              </a:rPr>
              <a:t>Are healthy eating habits more expensive?</a:t>
            </a:r>
          </a:p>
        </p:txBody>
      </p:sp>
    </p:spTree>
    <p:extLst>
      <p:ext uri="{BB962C8B-B14F-4D97-AF65-F5344CB8AC3E}">
        <p14:creationId xmlns:p14="http://schemas.microsoft.com/office/powerpoint/2010/main" val="15076963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palestraMarangoni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1275" cy="2887663"/>
          </a:xfrm>
          <a:prstGeom prst="rect">
            <a:avLst/>
          </a:prstGeom>
          <a:noFill/>
          <a:extLst>
            <a:ext uri="{909E8E84-426E-40DD-AFC4-6F175D3DCCD1}">
              <a14:hiddenFill xmlns:a14="http://schemas.microsoft.com/office/drawing/2010/main">
                <a:solidFill>
                  <a:srgbClr val="FFFFFF"/>
                </a:solidFill>
              </a14:hiddenFill>
            </a:ext>
          </a:extLst>
        </p:spPr>
      </p:pic>
      <p:sp>
        <p:nvSpPr>
          <p:cNvPr id="350211" name="Line 3"/>
          <p:cNvSpPr>
            <a:spLocks noChangeShapeType="1"/>
          </p:cNvSpPr>
          <p:nvPr/>
        </p:nvSpPr>
        <p:spPr bwMode="auto">
          <a:xfrm flipH="1">
            <a:off x="4572000" y="5156200"/>
            <a:ext cx="647700" cy="1588"/>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0212" name="Oval 4"/>
          <p:cNvSpPr>
            <a:spLocks noChangeArrowheads="1"/>
          </p:cNvSpPr>
          <p:nvPr/>
        </p:nvSpPr>
        <p:spPr bwMode="auto">
          <a:xfrm>
            <a:off x="1258888" y="2925763"/>
            <a:ext cx="1296987" cy="4318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hangingPunct="1">
              <a:lnSpc>
                <a:spcPct val="100000"/>
              </a:lnSpc>
              <a:buClrTx/>
              <a:buSzTx/>
              <a:buFontTx/>
              <a:buNone/>
            </a:pPr>
            <a:r>
              <a:rPr lang="it-IT" sz="2000" u="none">
                <a:solidFill>
                  <a:srgbClr val="FF0000"/>
                </a:solidFill>
              </a:rPr>
              <a:t>1. Hands on the wall</a:t>
            </a:r>
          </a:p>
        </p:txBody>
      </p:sp>
      <p:pic>
        <p:nvPicPr>
          <p:cNvPr id="350213" name="Picture 5" descr="palestraMarangoni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0"/>
            <a:ext cx="4067175" cy="3049588"/>
          </a:xfrm>
          <a:prstGeom prst="rect">
            <a:avLst/>
          </a:prstGeom>
          <a:noFill/>
          <a:extLst>
            <a:ext uri="{909E8E84-426E-40DD-AFC4-6F175D3DCCD1}">
              <a14:hiddenFill xmlns:a14="http://schemas.microsoft.com/office/drawing/2010/main">
                <a:solidFill>
                  <a:srgbClr val="FFFFFF"/>
                </a:solidFill>
              </a14:hiddenFill>
            </a:ext>
          </a:extLst>
        </p:spPr>
      </p:pic>
      <p:pic>
        <p:nvPicPr>
          <p:cNvPr id="350214" name="Picture 6" descr="palestraMarangoni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50215" name="Line 7"/>
          <p:cNvSpPr>
            <a:spLocks noChangeShapeType="1"/>
          </p:cNvSpPr>
          <p:nvPr/>
        </p:nvSpPr>
        <p:spPr bwMode="auto">
          <a:xfrm flipV="1">
            <a:off x="6731000" y="2709863"/>
            <a:ext cx="0" cy="503237"/>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0216" name="Oval 8"/>
          <p:cNvSpPr>
            <a:spLocks noChangeArrowheads="1"/>
          </p:cNvSpPr>
          <p:nvPr/>
        </p:nvSpPr>
        <p:spPr bwMode="auto">
          <a:xfrm>
            <a:off x="6154738" y="3213100"/>
            <a:ext cx="1081087" cy="360363"/>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hangingPunct="1">
              <a:lnSpc>
                <a:spcPct val="100000"/>
              </a:lnSpc>
              <a:buClrTx/>
              <a:buSzTx/>
              <a:buFontTx/>
              <a:buNone/>
            </a:pPr>
            <a:r>
              <a:rPr lang="it-IT" sz="2000" u="none">
                <a:solidFill>
                  <a:srgbClr val="FF0000"/>
                </a:solidFill>
              </a:rPr>
              <a:t>2. On the tip of your toes</a:t>
            </a:r>
          </a:p>
        </p:txBody>
      </p:sp>
      <p:sp>
        <p:nvSpPr>
          <p:cNvPr id="350217" name="Oval 9"/>
          <p:cNvSpPr>
            <a:spLocks noChangeArrowheads="1"/>
          </p:cNvSpPr>
          <p:nvPr/>
        </p:nvSpPr>
        <p:spPr bwMode="auto">
          <a:xfrm>
            <a:off x="5219700" y="4941888"/>
            <a:ext cx="2378075" cy="4318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hangingPunct="1">
              <a:lnSpc>
                <a:spcPct val="100000"/>
              </a:lnSpc>
              <a:buClrTx/>
              <a:buSzTx/>
              <a:buFontTx/>
              <a:buNone/>
            </a:pPr>
            <a:r>
              <a:rPr lang="it-IT" sz="2000" u="none">
                <a:solidFill>
                  <a:srgbClr val="FF0000"/>
                </a:solidFill>
              </a:rPr>
              <a:t>3. Eyes closed &amp;</a:t>
            </a:r>
          </a:p>
          <a:p>
            <a:pPr algn="ctr" hangingPunct="1">
              <a:lnSpc>
                <a:spcPct val="100000"/>
              </a:lnSpc>
              <a:buClrTx/>
              <a:buSzTx/>
              <a:buFontTx/>
              <a:buNone/>
            </a:pPr>
            <a:r>
              <a:rPr lang="it-IT" sz="2000" u="none">
                <a:solidFill>
                  <a:srgbClr val="FF0000"/>
                </a:solidFill>
              </a:rPr>
              <a:t>lift your hands</a:t>
            </a:r>
          </a:p>
        </p:txBody>
      </p:sp>
      <p:sp>
        <p:nvSpPr>
          <p:cNvPr id="350218" name="Line 10"/>
          <p:cNvSpPr>
            <a:spLocks noChangeShapeType="1"/>
          </p:cNvSpPr>
          <p:nvPr/>
        </p:nvSpPr>
        <p:spPr bwMode="auto">
          <a:xfrm flipV="1">
            <a:off x="2051050" y="2493963"/>
            <a:ext cx="0" cy="503237"/>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0219" name="Rectangle 11"/>
          <p:cNvSpPr>
            <a:spLocks noChangeArrowheads="1"/>
          </p:cNvSpPr>
          <p:nvPr/>
        </p:nvSpPr>
        <p:spPr bwMode="auto">
          <a:xfrm>
            <a:off x="5003800" y="3929063"/>
            <a:ext cx="4140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a:lstStyle/>
          <a:p>
            <a:pPr algn="ctr" hangingPunct="1">
              <a:lnSpc>
                <a:spcPct val="102000"/>
              </a:lnSpc>
            </a:pPr>
            <a:r>
              <a:rPr lang="en-GB" sz="2800" b="1" u="none">
                <a:solidFill>
                  <a:srgbClr val="000000"/>
                </a:solidFill>
                <a:latin typeface="Calibri" pitchFamily="34" charset="0"/>
                <a:ea typeface="Arial Unicode MS" pitchFamily="34" charset="-128"/>
                <a:cs typeface="Arial Unicode MS" pitchFamily="34" charset="-128"/>
              </a:rPr>
              <a:t>GENTLE FITNESS</a:t>
            </a:r>
            <a:endParaRPr lang="it-IT" sz="2800" b="1" u="none">
              <a:solidFill>
                <a:srgbClr val="000000"/>
              </a:solidFill>
              <a:latin typeface="Calibri"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5196147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gadUis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895600"/>
            <a:ext cx="507682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52259" name="Picture 3" descr="gadUis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029075"/>
            <a:ext cx="3563937" cy="2828925"/>
          </a:xfrm>
          <a:prstGeom prst="rect">
            <a:avLst/>
          </a:prstGeom>
          <a:noFill/>
          <a:extLst>
            <a:ext uri="{909E8E84-426E-40DD-AFC4-6F175D3DCCD1}">
              <a14:hiddenFill xmlns:a14="http://schemas.microsoft.com/office/drawing/2010/main">
                <a:solidFill>
                  <a:srgbClr val="FFFFFF"/>
                </a:solidFill>
              </a14:hiddenFill>
            </a:ext>
          </a:extLst>
        </p:spPr>
      </p:pic>
      <p:sp>
        <p:nvSpPr>
          <p:cNvPr id="352260" name="Rectangle 4"/>
          <p:cNvSpPr>
            <a:spLocks noGrp="1" noChangeArrowheads="1"/>
          </p:cNvSpPr>
          <p:nvPr>
            <p:ph type="title"/>
          </p:nvPr>
        </p:nvSpPr>
        <p:spPr>
          <a:xfrm>
            <a:off x="4140200" y="765175"/>
            <a:ext cx="4679950" cy="2590800"/>
          </a:xfrm>
          <a:ln/>
          <a:extLst>
            <a:ext uri="{91240B29-F687-4F45-9708-019B960494DF}">
              <a14:hiddenLine xmlns:a14="http://schemas.microsoft.com/office/drawing/2010/main" w="9525" cap="flat" cmpd="sng" algn="ctr">
                <a:solidFill>
                  <a:srgbClr val="000000"/>
                </a:solidFill>
                <a:prstDash val="solid"/>
                <a:round/>
                <a:headEnd/>
                <a:tailEnd/>
              </a14:hiddenLine>
            </a:ext>
          </a:extLst>
        </p:spPr>
        <p:txBody>
          <a:bodyPr/>
          <a:lstStyle/>
          <a:p>
            <a:pPr algn="ctr"/>
            <a:r>
              <a:rPr lang="it-IT" sz="2800" b="1">
                <a:ea typeface="Arial Unicode MS" pitchFamily="34" charset="-128"/>
                <a:cs typeface="Arial Unicode MS" pitchFamily="34" charset="-128"/>
              </a:rPr>
              <a:t>PHYSICAL ACTIVITY AT HOME</a:t>
            </a:r>
            <a:br>
              <a:rPr lang="it-IT" sz="2800" b="1">
                <a:ea typeface="Arial Unicode MS" pitchFamily="34" charset="-128"/>
                <a:cs typeface="Arial Unicode MS" pitchFamily="34" charset="-128"/>
              </a:rPr>
            </a:br>
            <a:r>
              <a:rPr lang="it-IT" sz="2400">
                <a:solidFill>
                  <a:srgbClr val="CC6600"/>
                </a:solidFill>
                <a:ea typeface="Arial Unicode MS" pitchFamily="34" charset="-128"/>
                <a:cs typeface="Arial Unicode MS" pitchFamily="34" charset="-128"/>
              </a:rPr>
              <a:t>The aim is to stimulate the elderly towards a regular physical exercise and encourage them to participate to physical activity programmes</a:t>
            </a:r>
            <a:r>
              <a:rPr lang="it-IT" sz="2800" b="1">
                <a:ea typeface="Arial Unicode MS" pitchFamily="34" charset="-128"/>
                <a:cs typeface="Arial Unicode MS" pitchFamily="34" charset="-128"/>
              </a:rPr>
              <a:t>  </a:t>
            </a:r>
          </a:p>
        </p:txBody>
      </p:sp>
      <p:pic>
        <p:nvPicPr>
          <p:cNvPr id="352261" name="Picture 5" descr="gadUis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992438" cy="328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30326"/>
      </p:ext>
    </p:extLst>
  </p:cSld>
  <p:clrMapOvr>
    <a:masterClrMapping/>
  </p:clrMapOvr>
  <p:transition spd="slow" advTm="15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10"/>
          <p:cNvSpPr>
            <a:spLocks noChangeArrowheads="1"/>
          </p:cNvSpPr>
          <p:nvPr/>
        </p:nvSpPr>
        <p:spPr bwMode="auto">
          <a:xfrm>
            <a:off x="4284663" y="3644900"/>
            <a:ext cx="37623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lvl="1" indent="0" defTabSz="914400" hangingPunct="1">
              <a:lnSpc>
                <a:spcPct val="100000"/>
              </a:lnSpc>
              <a:spcBef>
                <a:spcPct val="20000"/>
              </a:spcBef>
              <a:buClrTx/>
              <a:buSzTx/>
              <a:buFontTx/>
              <a:buNone/>
            </a:pPr>
            <a:endParaRPr lang="it-IT" u="none"/>
          </a:p>
        </p:txBody>
      </p:sp>
      <p:sp>
        <p:nvSpPr>
          <p:cNvPr id="354307" name="Rectangle 13"/>
          <p:cNvSpPr>
            <a:spLocks noChangeArrowheads="1"/>
          </p:cNvSpPr>
          <p:nvPr/>
        </p:nvSpPr>
        <p:spPr bwMode="auto">
          <a:xfrm>
            <a:off x="179388" y="4076700"/>
            <a:ext cx="41052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lvl="1" indent="0" defTabSz="914400" hangingPunct="1">
              <a:lnSpc>
                <a:spcPct val="100000"/>
              </a:lnSpc>
              <a:spcBef>
                <a:spcPct val="20000"/>
              </a:spcBef>
              <a:buClrTx/>
              <a:buSzTx/>
              <a:buFontTx/>
              <a:buChar char="-"/>
            </a:pPr>
            <a:r>
              <a:rPr lang="it-IT" sz="2000" u="none"/>
              <a:t> Offering opportunities of socialization and tackling solitude</a:t>
            </a:r>
          </a:p>
          <a:p>
            <a:pPr marL="457200" lvl="1" indent="0" defTabSz="914400" hangingPunct="1">
              <a:lnSpc>
                <a:spcPct val="100000"/>
              </a:lnSpc>
              <a:spcBef>
                <a:spcPct val="20000"/>
              </a:spcBef>
              <a:buClrTx/>
              <a:buSzTx/>
              <a:buFontTx/>
              <a:buChar char="-"/>
            </a:pPr>
            <a:r>
              <a:rPr lang="it-IT" sz="2000" u="none"/>
              <a:t> Turning our environment into a more attractive place where to be physically active</a:t>
            </a:r>
          </a:p>
        </p:txBody>
      </p:sp>
      <p:sp>
        <p:nvSpPr>
          <p:cNvPr id="354308" name="Rectangle 14"/>
          <p:cNvSpPr>
            <a:spLocks noChangeArrowheads="1"/>
          </p:cNvSpPr>
          <p:nvPr/>
        </p:nvSpPr>
        <p:spPr bwMode="auto">
          <a:xfrm>
            <a:off x="4953000" y="981075"/>
            <a:ext cx="3816350" cy="231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lvl="1" indent="0" defTabSz="914400" hangingPunct="1">
              <a:lnSpc>
                <a:spcPct val="100000"/>
              </a:lnSpc>
              <a:spcBef>
                <a:spcPct val="20000"/>
              </a:spcBef>
              <a:buClrTx/>
              <a:buSzTx/>
              <a:buFontTx/>
              <a:buChar char="-"/>
            </a:pPr>
            <a:r>
              <a:rPr lang="it-IT" sz="2000" u="none"/>
              <a:t> Encouraging healthy lifestyles in adult and old age, to prevent or delay the onset of physical disability</a:t>
            </a:r>
          </a:p>
        </p:txBody>
      </p:sp>
      <p:pic>
        <p:nvPicPr>
          <p:cNvPr id="354309" name="Picture 5" descr="IMG_05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4572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54310" name="Picture 6" descr="IMG_06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59338" cy="3644900"/>
          </a:xfrm>
          <a:prstGeom prst="rect">
            <a:avLst/>
          </a:prstGeom>
          <a:noFill/>
          <a:extLst>
            <a:ext uri="{909E8E84-426E-40DD-AFC4-6F175D3DCCD1}">
              <a14:hiddenFill xmlns:a14="http://schemas.microsoft.com/office/drawing/2010/main">
                <a:solidFill>
                  <a:srgbClr val="FFFFFF"/>
                </a:solidFill>
              </a14:hiddenFill>
            </a:ext>
          </a:extLst>
        </p:spPr>
      </p:pic>
      <p:sp>
        <p:nvSpPr>
          <p:cNvPr id="354311" name="Rectangle 2"/>
          <p:cNvSpPr>
            <a:spLocks noChangeArrowheads="1"/>
          </p:cNvSpPr>
          <p:nvPr/>
        </p:nvSpPr>
        <p:spPr bwMode="auto">
          <a:xfrm>
            <a:off x="228600" y="4445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defTabSz="914400" hangingPunct="1">
              <a:lnSpc>
                <a:spcPct val="100000"/>
              </a:lnSpc>
              <a:spcBef>
                <a:spcPct val="20000"/>
              </a:spcBef>
              <a:buClrTx/>
              <a:buSzTx/>
              <a:buFontTx/>
              <a:buNone/>
            </a:pPr>
            <a:r>
              <a:rPr lang="en-GB" sz="4800" b="1" u="none">
                <a:solidFill>
                  <a:srgbClr val="FFFF66"/>
                </a:solidFill>
                <a:cs typeface="Times New Roman" pitchFamily="18" charset="0"/>
              </a:rPr>
              <a:t>WALKING GROUPS</a:t>
            </a:r>
            <a:endParaRPr lang="it-IT" sz="3600" b="1" u="none">
              <a:solidFill>
                <a:srgbClr val="FFFF66"/>
              </a:solidFill>
            </a:endParaRPr>
          </a:p>
        </p:txBody>
      </p:sp>
      <p:pic>
        <p:nvPicPr>
          <p:cNvPr id="354312" name="Picture 8" descr="IMG_059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1025" y="3292475"/>
            <a:ext cx="4752975" cy="356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26482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it-IT" sz="4000" b="1" dirty="0">
                <a:solidFill>
                  <a:srgbClr val="FF0000"/>
                </a:solidFill>
                <a:effectLst/>
              </a:rPr>
              <a:t>La fisica </a:t>
            </a:r>
            <a:r>
              <a:rPr lang="it-IT" sz="4000" b="1" dirty="0" smtClean="0">
                <a:solidFill>
                  <a:srgbClr val="FF0000"/>
                </a:solidFill>
                <a:effectLst/>
              </a:rPr>
              <a:t>quotidiana: Perché </a:t>
            </a:r>
            <a:r>
              <a:rPr lang="it-IT" sz="4000" b="1" dirty="0" smtClean="0">
                <a:solidFill>
                  <a:srgbClr val="FF0000"/>
                </a:solidFill>
                <a:effectLst/>
              </a:rPr>
              <a:t>la luna non cade </a:t>
            </a:r>
            <a:r>
              <a:rPr lang="it-IT" sz="4000" b="1" dirty="0">
                <a:solidFill>
                  <a:srgbClr val="FF0000"/>
                </a:solidFill>
                <a:effectLst/>
              </a:rPr>
              <a:t>dal cielo?</a:t>
            </a:r>
          </a:p>
        </p:txBody>
      </p:sp>
      <p:sp>
        <p:nvSpPr>
          <p:cNvPr id="46083" name="Rectangle 3"/>
          <p:cNvSpPr>
            <a:spLocks noGrp="1" noChangeArrowheads="1"/>
          </p:cNvSpPr>
          <p:nvPr>
            <p:ph type="body" idx="1"/>
          </p:nvPr>
        </p:nvSpPr>
        <p:spPr/>
        <p:txBody>
          <a:bodyPr/>
          <a:lstStyle/>
          <a:p>
            <a:r>
              <a:rPr lang="it-IT" sz="2400" dirty="0" smtClean="0"/>
              <a:t>Perché la notte è buia?</a:t>
            </a:r>
          </a:p>
          <a:p>
            <a:r>
              <a:rPr lang="it-IT" sz="2400" dirty="0" smtClean="0"/>
              <a:t>Perché il cielo è azzurro?</a:t>
            </a:r>
          </a:p>
          <a:p>
            <a:r>
              <a:rPr lang="it-IT" sz="2400" dirty="0" smtClean="0"/>
              <a:t>Perché in montagna fa più freddo?</a:t>
            </a:r>
          </a:p>
          <a:p>
            <a:r>
              <a:rPr lang="it-IT" sz="2400" dirty="0" smtClean="0"/>
              <a:t>Perché il mare è blu?</a:t>
            </a:r>
          </a:p>
          <a:p>
            <a:r>
              <a:rPr lang="it-IT" sz="2400" dirty="0" smtClean="0"/>
              <a:t>Perché l’algoritmo dell’altalena funziona?</a:t>
            </a:r>
          </a:p>
          <a:p>
            <a:r>
              <a:rPr lang="it-IT" sz="2400" dirty="0" smtClean="0"/>
              <a:t>Perché riusciamo a sollevare la sbarra?</a:t>
            </a:r>
            <a:endParaRPr lang="it-IT" sz="2400" dirty="0"/>
          </a:p>
          <a:p>
            <a:r>
              <a:rPr lang="it-IT" sz="2400" dirty="0" smtClean="0"/>
              <a:t>Perché la bicicletta rimane in equilibrio </a:t>
            </a:r>
            <a:r>
              <a:rPr lang="it-IT" sz="2400" dirty="0" smtClean="0"/>
              <a:t>solamente </a:t>
            </a:r>
            <a:r>
              <a:rPr lang="it-IT" sz="2400" dirty="0" smtClean="0"/>
              <a:t>quando è in </a:t>
            </a:r>
            <a:r>
              <a:rPr lang="it-IT" sz="2400" dirty="0" smtClean="0"/>
              <a:t>movimento</a:t>
            </a:r>
            <a:endParaRPr lang="it-IT" sz="2400" dirty="0" smtClean="0"/>
          </a:p>
          <a:p>
            <a:r>
              <a:rPr lang="it-IT" sz="2400" dirty="0"/>
              <a:t>Perché scivolano gli sci sulla neve?</a:t>
            </a:r>
          </a:p>
          <a:p>
            <a:r>
              <a:rPr lang="it-IT" sz="2400" dirty="0"/>
              <a:t>Perché scivolano i pattini sul </a:t>
            </a:r>
            <a:r>
              <a:rPr lang="it-IT" sz="2400" dirty="0" smtClean="0"/>
              <a:t>ghiaccio?</a:t>
            </a:r>
          </a:p>
          <a:p>
            <a:r>
              <a:rPr lang="it-IT" sz="2400" dirty="0" smtClean="0"/>
              <a:t>Perché un aereo riesce a sollevarsi da terra</a:t>
            </a:r>
            <a:endParaRPr lang="it-IT" sz="2400" dirty="0" smtClean="0"/>
          </a:p>
          <a:p>
            <a:endParaRPr lang="it-IT" sz="2400" dirty="0"/>
          </a:p>
          <a:p>
            <a:pPr marL="0" indent="0">
              <a:buNone/>
            </a:pPr>
            <a:endParaRPr lang="it-IT" sz="2400" dirty="0"/>
          </a:p>
          <a:p>
            <a:r>
              <a:rPr lang="it-IT" sz="2400" dirty="0" smtClean="0"/>
              <a:t>LIBERO SFOGO ALLA CURIOSITÀ </a:t>
            </a:r>
            <a:endParaRPr lang="it-IT" sz="2400" dirty="0"/>
          </a:p>
        </p:txBody>
      </p:sp>
    </p:spTree>
    <p:extLst>
      <p:ext uri="{BB962C8B-B14F-4D97-AF65-F5344CB8AC3E}">
        <p14:creationId xmlns:p14="http://schemas.microsoft.com/office/powerpoint/2010/main" val="24155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anim calcmode="lin" valueType="num">
                                      <p:cBhvr additive="base">
                                        <p:cTn id="11"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608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anim calcmode="lin" valueType="num">
                                      <p:cBhvr additive="base">
                                        <p:cTn id="15"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608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anim calcmode="lin" valueType="num">
                                      <p:cBhvr additive="base">
                                        <p:cTn id="19" dur="500" fill="hold"/>
                                        <p:tgtEl>
                                          <p:spTgt spid="4608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083">
                                            <p:txEl>
                                              <p:pRg st="4" end="4"/>
                                            </p:txEl>
                                          </p:spTgt>
                                        </p:tgtEl>
                                        <p:attrNameLst>
                                          <p:attrName>style.visibility</p:attrName>
                                        </p:attrNameLst>
                                      </p:cBhvr>
                                      <p:to>
                                        <p:strVal val="visible"/>
                                      </p:to>
                                    </p:set>
                                    <p:anim calcmode="lin" valueType="num">
                                      <p:cBhvr additive="base">
                                        <p:cTn id="23" dur="500" fill="hold"/>
                                        <p:tgtEl>
                                          <p:spTgt spid="4608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608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083">
                                            <p:txEl>
                                              <p:pRg st="5" end="5"/>
                                            </p:txEl>
                                          </p:spTgt>
                                        </p:tgtEl>
                                        <p:attrNameLst>
                                          <p:attrName>style.visibility</p:attrName>
                                        </p:attrNameLst>
                                      </p:cBhvr>
                                      <p:to>
                                        <p:strVal val="visible"/>
                                      </p:to>
                                    </p:set>
                                    <p:anim calcmode="lin" valueType="num">
                                      <p:cBhvr additive="base">
                                        <p:cTn id="27" dur="500" fill="hold"/>
                                        <p:tgtEl>
                                          <p:spTgt spid="4608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608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6083">
                                            <p:txEl>
                                              <p:pRg st="6" end="6"/>
                                            </p:txEl>
                                          </p:spTgt>
                                        </p:tgtEl>
                                        <p:attrNameLst>
                                          <p:attrName>style.visibility</p:attrName>
                                        </p:attrNameLst>
                                      </p:cBhvr>
                                      <p:to>
                                        <p:strVal val="visible"/>
                                      </p:to>
                                    </p:set>
                                    <p:anim calcmode="lin" valueType="num">
                                      <p:cBhvr additive="base">
                                        <p:cTn id="31" dur="500" fill="hold"/>
                                        <p:tgtEl>
                                          <p:spTgt spid="4608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08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6083">
                                            <p:txEl>
                                              <p:pRg st="7" end="7"/>
                                            </p:txEl>
                                          </p:spTgt>
                                        </p:tgtEl>
                                        <p:attrNameLst>
                                          <p:attrName>style.visibility</p:attrName>
                                        </p:attrNameLst>
                                      </p:cBhvr>
                                      <p:to>
                                        <p:strVal val="visible"/>
                                      </p:to>
                                    </p:set>
                                    <p:anim calcmode="lin" valueType="num">
                                      <p:cBhvr additive="base">
                                        <p:cTn id="35" dur="500" fill="hold"/>
                                        <p:tgtEl>
                                          <p:spTgt spid="4608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608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6083">
                                            <p:txEl>
                                              <p:pRg st="8" end="8"/>
                                            </p:txEl>
                                          </p:spTgt>
                                        </p:tgtEl>
                                        <p:attrNameLst>
                                          <p:attrName>style.visibility</p:attrName>
                                        </p:attrNameLst>
                                      </p:cBhvr>
                                      <p:to>
                                        <p:strVal val="visible"/>
                                      </p:to>
                                    </p:set>
                                    <p:anim calcmode="lin" valueType="num">
                                      <p:cBhvr additive="base">
                                        <p:cTn id="39" dur="500" fill="hold"/>
                                        <p:tgtEl>
                                          <p:spTgt spid="4608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608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6083">
                                            <p:txEl>
                                              <p:pRg st="9" end="9"/>
                                            </p:txEl>
                                          </p:spTgt>
                                        </p:tgtEl>
                                        <p:attrNameLst>
                                          <p:attrName>style.visibility</p:attrName>
                                        </p:attrNameLst>
                                      </p:cBhvr>
                                      <p:to>
                                        <p:strVal val="visible"/>
                                      </p:to>
                                    </p:set>
                                    <p:anim calcmode="lin" valueType="num">
                                      <p:cBhvr additive="base">
                                        <p:cTn id="43" dur="500" fill="hold"/>
                                        <p:tgtEl>
                                          <p:spTgt spid="4608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60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6083">
                                            <p:txEl>
                                              <p:pRg st="12" end="12"/>
                                            </p:txEl>
                                          </p:spTgt>
                                        </p:tgtEl>
                                        <p:attrNameLst>
                                          <p:attrName>style.visibility</p:attrName>
                                        </p:attrNameLst>
                                      </p:cBhvr>
                                      <p:to>
                                        <p:strVal val="visible"/>
                                      </p:to>
                                    </p:set>
                                    <p:anim calcmode="lin" valueType="num">
                                      <p:cBhvr additive="base">
                                        <p:cTn id="49" dur="500" fill="hold"/>
                                        <p:tgtEl>
                                          <p:spTgt spid="46083">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608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it-IT" b="1" dirty="0">
                <a:solidFill>
                  <a:srgbClr val="FF0000"/>
                </a:solidFill>
                <a:effectLst/>
              </a:rPr>
              <a:t>Cosa significa “Perché?”?</a:t>
            </a:r>
          </a:p>
        </p:txBody>
      </p:sp>
      <p:sp>
        <p:nvSpPr>
          <p:cNvPr id="41987" name="Rectangle 3"/>
          <p:cNvSpPr>
            <a:spLocks noGrp="1" noChangeArrowheads="1"/>
          </p:cNvSpPr>
          <p:nvPr>
            <p:ph type="body" idx="1"/>
          </p:nvPr>
        </p:nvSpPr>
        <p:spPr/>
        <p:txBody>
          <a:bodyPr/>
          <a:lstStyle/>
          <a:p>
            <a:r>
              <a:rPr lang="it-IT" sz="2800" b="1" dirty="0">
                <a:effectLst/>
              </a:rPr>
              <a:t>Le </a:t>
            </a:r>
            <a:r>
              <a:rPr lang="it-IT" sz="2800" b="1" dirty="0">
                <a:solidFill>
                  <a:srgbClr val="FFFF00"/>
                </a:solidFill>
                <a:effectLst/>
              </a:rPr>
              <a:t>quattro cause</a:t>
            </a:r>
            <a:r>
              <a:rPr lang="it-IT" sz="2800" b="1" dirty="0">
                <a:effectLst/>
              </a:rPr>
              <a:t> di Aristotele</a:t>
            </a:r>
          </a:p>
          <a:p>
            <a:pPr lvl="1"/>
            <a:r>
              <a:rPr lang="it-IT" sz="2400" b="1" dirty="0">
                <a:effectLst/>
              </a:rPr>
              <a:t>Di cosa è fatto? </a:t>
            </a:r>
            <a:r>
              <a:rPr lang="it-IT" sz="2400" b="1" dirty="0">
                <a:solidFill>
                  <a:srgbClr val="FFFF00"/>
                </a:solidFill>
                <a:effectLst/>
              </a:rPr>
              <a:t>Cosa</a:t>
            </a:r>
            <a:r>
              <a:rPr lang="it-IT" sz="2400" b="1" dirty="0">
                <a:effectLst/>
              </a:rPr>
              <a:t> avviene?</a:t>
            </a:r>
          </a:p>
          <a:p>
            <a:pPr lvl="1"/>
            <a:r>
              <a:rPr lang="it-IT" sz="2400" b="1" dirty="0">
                <a:effectLst/>
              </a:rPr>
              <a:t>Perché avviene così? Perché è fatto così? </a:t>
            </a:r>
            <a:r>
              <a:rPr lang="it-IT" sz="2400" b="1" dirty="0">
                <a:solidFill>
                  <a:srgbClr val="FFFF00"/>
                </a:solidFill>
                <a:effectLst/>
              </a:rPr>
              <a:t>Come</a:t>
            </a:r>
            <a:r>
              <a:rPr lang="it-IT" sz="2400" b="1" dirty="0">
                <a:effectLst/>
              </a:rPr>
              <a:t> avviene? </a:t>
            </a:r>
            <a:r>
              <a:rPr lang="it-IT" sz="2400" b="1" dirty="0">
                <a:solidFill>
                  <a:srgbClr val="FFFF00"/>
                </a:solidFill>
                <a:effectLst/>
              </a:rPr>
              <a:t>Cosa</a:t>
            </a:r>
            <a:r>
              <a:rPr lang="it-IT" sz="2400" b="1" dirty="0">
                <a:effectLst/>
              </a:rPr>
              <a:t> lo rende tale?</a:t>
            </a:r>
          </a:p>
          <a:p>
            <a:pPr lvl="1"/>
            <a:r>
              <a:rPr lang="it-IT" sz="2400" b="1" dirty="0">
                <a:effectLst/>
              </a:rPr>
              <a:t>Perché avviene? </a:t>
            </a:r>
            <a:r>
              <a:rPr lang="it-IT" sz="2400" b="1" dirty="0">
                <a:solidFill>
                  <a:srgbClr val="FFFF00"/>
                </a:solidFill>
                <a:effectLst/>
              </a:rPr>
              <a:t>Cosa</a:t>
            </a:r>
            <a:r>
              <a:rPr lang="it-IT" sz="2400" b="1" dirty="0">
                <a:effectLst/>
              </a:rPr>
              <a:t> lo provoca?</a:t>
            </a:r>
          </a:p>
          <a:p>
            <a:pPr lvl="1"/>
            <a:r>
              <a:rPr lang="it-IT" sz="2400" b="1" dirty="0">
                <a:solidFill>
                  <a:srgbClr val="FFFF00"/>
                </a:solidFill>
                <a:effectLst/>
              </a:rPr>
              <a:t>A quale scopo</a:t>
            </a:r>
            <a:r>
              <a:rPr lang="it-IT" sz="2400" b="1" dirty="0">
                <a:effectLst/>
              </a:rPr>
              <a:t> avviene? A quale funzione risponde? </a:t>
            </a:r>
          </a:p>
          <a:p>
            <a:r>
              <a:rPr lang="it-IT" sz="2800" b="1" dirty="0">
                <a:effectLst/>
              </a:rPr>
              <a:t>Per Aristotele la posizione è una </a:t>
            </a:r>
            <a:r>
              <a:rPr lang="it-IT" sz="2800" b="1" dirty="0" smtClean="0">
                <a:solidFill>
                  <a:srgbClr val="FF0000"/>
                </a:solidFill>
                <a:effectLst/>
              </a:rPr>
              <a:t>proprietà</a:t>
            </a:r>
          </a:p>
          <a:p>
            <a:r>
              <a:rPr lang="it-IT" sz="2800" b="1" dirty="0" smtClean="0">
                <a:effectLst/>
              </a:rPr>
              <a:t>Per Galileo è ciò che </a:t>
            </a:r>
            <a:r>
              <a:rPr lang="it-IT" sz="2800" b="1" dirty="0" smtClean="0">
                <a:solidFill>
                  <a:srgbClr val="FF0000"/>
                </a:solidFill>
                <a:effectLst/>
              </a:rPr>
              <a:t>modifica il moto</a:t>
            </a:r>
            <a:r>
              <a:rPr lang="it-IT" sz="2800" b="1" dirty="0" smtClean="0">
                <a:effectLst/>
              </a:rPr>
              <a:t>, non ciò che lo causa</a:t>
            </a:r>
            <a:endParaRPr lang="it-IT" sz="2800" b="1" dirty="0">
              <a:effectLst/>
            </a:endParaRPr>
          </a:p>
          <a:p>
            <a:pPr marL="457200" lvl="1" indent="0">
              <a:buNone/>
            </a:pPr>
            <a:endParaRPr lang="it-IT" sz="2400" b="1" dirty="0">
              <a:effectLst/>
            </a:endParaRPr>
          </a:p>
        </p:txBody>
      </p:sp>
    </p:spTree>
    <p:extLst>
      <p:ext uri="{BB962C8B-B14F-4D97-AF65-F5344CB8AC3E}">
        <p14:creationId xmlns:p14="http://schemas.microsoft.com/office/powerpoint/2010/main" val="3427644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Dai capelli bagnati al grafo di internet</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dirty="0" smtClean="0"/>
              <a:t>La diffusione della luce in cielo, in mare, </a:t>
            </a:r>
            <a:r>
              <a:rPr lang="it-IT" dirty="0" err="1" smtClean="0"/>
              <a:t>tr</a:t>
            </a:r>
            <a:r>
              <a:rPr lang="it-IT" dirty="0" smtClean="0"/>
              <a:t> la sabbia, tra i capelli</a:t>
            </a:r>
          </a:p>
          <a:p>
            <a:r>
              <a:rPr lang="it-IT" dirty="0" smtClean="0"/>
              <a:t>La </a:t>
            </a:r>
            <a:r>
              <a:rPr lang="it-IT" dirty="0" smtClean="0">
                <a:solidFill>
                  <a:srgbClr val="66FF33"/>
                </a:solidFill>
              </a:rPr>
              <a:t>diffusione</a:t>
            </a:r>
            <a:r>
              <a:rPr lang="it-IT" dirty="0" smtClean="0"/>
              <a:t> del fluido o la </a:t>
            </a:r>
            <a:r>
              <a:rPr lang="it-IT" dirty="0" smtClean="0">
                <a:solidFill>
                  <a:srgbClr val="66FF33"/>
                </a:solidFill>
              </a:rPr>
              <a:t>percolazione</a:t>
            </a:r>
            <a:r>
              <a:rPr lang="it-IT" dirty="0" smtClean="0"/>
              <a:t> nel mezzo</a:t>
            </a:r>
          </a:p>
          <a:p>
            <a:r>
              <a:rPr lang="it-IT" dirty="0" smtClean="0"/>
              <a:t>I grafi casuali</a:t>
            </a:r>
          </a:p>
          <a:p>
            <a:r>
              <a:rPr lang="it-IT" dirty="0" smtClean="0"/>
              <a:t>I 6 gradi di separazione</a:t>
            </a:r>
          </a:p>
          <a:p>
            <a:r>
              <a:rPr lang="it-IT" dirty="0" smtClean="0"/>
              <a:t> Internet</a:t>
            </a:r>
            <a:endParaRPr lang="it-IT" dirty="0"/>
          </a:p>
        </p:txBody>
      </p:sp>
    </p:spTree>
    <p:extLst>
      <p:ext uri="{BB962C8B-B14F-4D97-AF65-F5344CB8AC3E}">
        <p14:creationId xmlns:p14="http://schemas.microsoft.com/office/powerpoint/2010/main" val="31848982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Giocare con i GRAFI</a:t>
            </a:r>
            <a:endParaRPr lang="it-IT" b="1" dirty="0">
              <a:solidFill>
                <a:srgbClr val="FF0000"/>
              </a:solidFill>
              <a:effectLst/>
            </a:endParaRPr>
          </a:p>
        </p:txBody>
      </p:sp>
      <p:sp>
        <p:nvSpPr>
          <p:cNvPr id="3" name="Segnaposto contenuto 2"/>
          <p:cNvSpPr>
            <a:spLocks noGrp="1"/>
          </p:cNvSpPr>
          <p:nvPr>
            <p:ph idx="1"/>
          </p:nvPr>
        </p:nvSpPr>
        <p:spPr/>
        <p:txBody>
          <a:bodyPr/>
          <a:lstStyle/>
          <a:p>
            <a:r>
              <a:rPr lang="it-IT" dirty="0" smtClean="0"/>
              <a:t>Se ci sono più di 6 invitati almeno 3 non si conoscono oppure almeno 3 si conoscono</a:t>
            </a:r>
          </a:p>
          <a:p>
            <a:r>
              <a:rPr lang="it-IT" dirty="0" smtClean="0"/>
              <a:t>Il numero di quelli che hanno scambiato un numero dispari di biglietti da visita è pari</a:t>
            </a:r>
          </a:p>
          <a:p>
            <a:r>
              <a:rPr lang="it-IT" dirty="0" smtClean="0"/>
              <a:t>Se ogni quattro c’è uno che conosce tutti allora c’è uno che conosce tutti </a:t>
            </a:r>
            <a:endParaRPr lang="it-IT" dirty="0"/>
          </a:p>
        </p:txBody>
      </p:sp>
    </p:spTree>
    <p:extLst>
      <p:ext uri="{BB962C8B-B14F-4D97-AF65-F5344CB8AC3E}">
        <p14:creationId xmlns:p14="http://schemas.microsoft.com/office/powerpoint/2010/main" val="39651260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it-IT" sz="4000" b="1" dirty="0" smtClean="0">
                <a:solidFill>
                  <a:srgbClr val="FF0000"/>
                </a:solidFill>
                <a:effectLst/>
              </a:rPr>
              <a:t/>
            </a:r>
            <a:br>
              <a:rPr lang="it-IT" sz="4000" b="1" dirty="0" smtClean="0">
                <a:solidFill>
                  <a:srgbClr val="FF0000"/>
                </a:solidFill>
                <a:effectLst/>
              </a:rPr>
            </a:br>
            <a:r>
              <a:rPr lang="it-IT" sz="4000" b="1" dirty="0" smtClean="0">
                <a:solidFill>
                  <a:srgbClr val="FF0000"/>
                </a:solidFill>
                <a:effectLst/>
              </a:rPr>
              <a:t>NON perdiamoci in un bicchiere d’acqua </a:t>
            </a:r>
            <a:br>
              <a:rPr lang="it-IT" sz="4000" b="1" dirty="0" smtClean="0">
                <a:solidFill>
                  <a:srgbClr val="FF0000"/>
                </a:solidFill>
                <a:effectLst/>
              </a:rPr>
            </a:br>
            <a:endParaRPr lang="it-IT" sz="4000" b="1" dirty="0">
              <a:solidFill>
                <a:srgbClr val="FF0000"/>
              </a:solidFill>
              <a:effectLst/>
            </a:endParaRPr>
          </a:p>
        </p:txBody>
      </p:sp>
      <p:sp>
        <p:nvSpPr>
          <p:cNvPr id="72707" name="Rectangle 3"/>
          <p:cNvSpPr>
            <a:spLocks noGrp="1" noChangeArrowheads="1"/>
          </p:cNvSpPr>
          <p:nvPr>
            <p:ph type="body" idx="1"/>
          </p:nvPr>
        </p:nvSpPr>
        <p:spPr/>
        <p:txBody>
          <a:bodyPr/>
          <a:lstStyle/>
          <a:p>
            <a:r>
              <a:rPr lang="it-IT" dirty="0">
                <a:effectLst/>
              </a:rPr>
              <a:t>Quanta acqua ci vuole per far galleggiare una nave</a:t>
            </a:r>
            <a:r>
              <a:rPr lang="it-IT" dirty="0" smtClean="0">
                <a:effectLst/>
              </a:rPr>
              <a:t>?</a:t>
            </a:r>
          </a:p>
          <a:p>
            <a:r>
              <a:rPr lang="it-IT" dirty="0" smtClean="0"/>
              <a:t>Pesa di più un bicchiere nel quale galleggia un pezzetto di legno oppure un bicchiere uguale riempito d’acqua allo stesso livello</a:t>
            </a:r>
            <a:endParaRPr lang="it-IT" dirty="0"/>
          </a:p>
        </p:txBody>
      </p:sp>
    </p:spTree>
    <p:extLst>
      <p:ext uri="{BB962C8B-B14F-4D97-AF65-F5344CB8AC3E}">
        <p14:creationId xmlns:p14="http://schemas.microsoft.com/office/powerpoint/2010/main" val="186919607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609600"/>
            <a:ext cx="17272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733800"/>
            <a:ext cx="17272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13" y="609600"/>
            <a:ext cx="1738312"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733800"/>
            <a:ext cx="17272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609600"/>
            <a:ext cx="17272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0025" y="3744913"/>
            <a:ext cx="17272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1" name="Rectangle 9"/>
          <p:cNvSpPr>
            <a:spLocks noChangeArrowheads="1"/>
          </p:cNvSpPr>
          <p:nvPr/>
        </p:nvSpPr>
        <p:spPr bwMode="auto">
          <a:xfrm>
            <a:off x="1714500" y="114300"/>
            <a:ext cx="52918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b="1" dirty="0">
                <a:latin typeface="Verdana" pitchFamily="34" charset="0"/>
              </a:rPr>
              <a:t>Memorizzate</a:t>
            </a:r>
            <a:r>
              <a:rPr lang="it-IT" b="1" dirty="0">
                <a:latin typeface="Verdana" pitchFamily="34" charset="0"/>
              </a:rPr>
              <a:t> una carta qualsiasi</a:t>
            </a:r>
          </a:p>
        </p:txBody>
      </p:sp>
      <p:sp>
        <p:nvSpPr>
          <p:cNvPr id="3083" name="Rectangle 11"/>
          <p:cNvSpPr>
            <a:spLocks noChangeArrowheads="1"/>
          </p:cNvSpPr>
          <p:nvPr/>
        </p:nvSpPr>
        <p:spPr bwMode="auto">
          <a:xfrm>
            <a:off x="3941763" y="6400800"/>
            <a:ext cx="16369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3200" b="1" dirty="0" smtClean="0">
                <a:latin typeface="Verdana" pitchFamily="34" charset="0"/>
              </a:rPr>
              <a:t>Fatto?</a:t>
            </a:r>
            <a:endParaRPr lang="it-IT" sz="3200" b="1" dirty="0">
              <a:latin typeface="Verdana" pitchFamily="34" charset="0"/>
            </a:endParaRPr>
          </a:p>
        </p:txBody>
      </p:sp>
    </p:spTree>
    <p:extLst>
      <p:ext uri="{BB962C8B-B14F-4D97-AF65-F5344CB8AC3E}">
        <p14:creationId xmlns:p14="http://schemas.microsoft.com/office/powerpoint/2010/main" val="1825604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79"/>
                                        </p:tgtEl>
                                        <p:attrNameLst>
                                          <p:attrName>style.visibility</p:attrName>
                                        </p:attrNameLst>
                                      </p:cBhvr>
                                      <p:to>
                                        <p:strVal val="visible"/>
                                      </p:to>
                                    </p:set>
                                    <p:anim calcmode="lin" valueType="num">
                                      <p:cBhvr additive="base">
                                        <p:cTn id="25" dur="500" fill="hold"/>
                                        <p:tgtEl>
                                          <p:spTgt spid="3079"/>
                                        </p:tgtEl>
                                        <p:attrNameLst>
                                          <p:attrName>ppt_x</p:attrName>
                                        </p:attrNameLst>
                                      </p:cBhvr>
                                      <p:tavLst>
                                        <p:tav tm="0">
                                          <p:val>
                                            <p:strVal val="#ppt_x"/>
                                          </p:val>
                                        </p:tav>
                                        <p:tav tm="100000">
                                          <p:val>
                                            <p:strVal val="#ppt_x"/>
                                          </p:val>
                                        </p:tav>
                                      </p:tavLst>
                                    </p:anim>
                                    <p:anim calcmode="lin" valueType="num">
                                      <p:cBhvr additive="base">
                                        <p:cTn id="26"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75"/>
                                        </p:tgtEl>
                                        <p:attrNameLst>
                                          <p:attrName>style.visibility</p:attrName>
                                        </p:attrNameLst>
                                      </p:cBhvr>
                                      <p:to>
                                        <p:strVal val="visible"/>
                                      </p:to>
                                    </p:set>
                                    <p:anim calcmode="lin" valueType="num">
                                      <p:cBhvr additive="base">
                                        <p:cTn id="31" dur="500" fill="hold"/>
                                        <p:tgtEl>
                                          <p:spTgt spid="3075"/>
                                        </p:tgtEl>
                                        <p:attrNameLst>
                                          <p:attrName>ppt_x</p:attrName>
                                        </p:attrNameLst>
                                      </p:cBhvr>
                                      <p:tavLst>
                                        <p:tav tm="0">
                                          <p:val>
                                            <p:strVal val="#ppt_x"/>
                                          </p:val>
                                        </p:tav>
                                        <p:tav tm="100000">
                                          <p:val>
                                            <p:strVal val="#ppt_x"/>
                                          </p:val>
                                        </p:tav>
                                      </p:tavLst>
                                    </p:anim>
                                    <p:anim calcmode="lin" valueType="num">
                                      <p:cBhvr additive="base">
                                        <p:cTn id="3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077"/>
                                        </p:tgtEl>
                                        <p:attrNameLst>
                                          <p:attrName>style.visibility</p:attrName>
                                        </p:attrNameLst>
                                      </p:cBhvr>
                                      <p:to>
                                        <p:strVal val="visible"/>
                                      </p:to>
                                    </p:set>
                                    <p:anim calcmode="lin" valueType="num">
                                      <p:cBhvr additive="base">
                                        <p:cTn id="37" dur="500" fill="hold"/>
                                        <p:tgtEl>
                                          <p:spTgt spid="3077"/>
                                        </p:tgtEl>
                                        <p:attrNameLst>
                                          <p:attrName>ppt_x</p:attrName>
                                        </p:attrNameLst>
                                      </p:cBhvr>
                                      <p:tavLst>
                                        <p:tav tm="0">
                                          <p:val>
                                            <p:strVal val="#ppt_x"/>
                                          </p:val>
                                        </p:tav>
                                        <p:tav tm="100000">
                                          <p:val>
                                            <p:strVal val="#ppt_x"/>
                                          </p:val>
                                        </p:tav>
                                      </p:tavLst>
                                    </p:anim>
                                    <p:anim calcmode="lin" valueType="num">
                                      <p:cBhvr additive="base">
                                        <p:cTn id="38"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081"/>
                                        </p:tgtEl>
                                        <p:attrNameLst>
                                          <p:attrName>style.visibility</p:attrName>
                                        </p:attrNameLst>
                                      </p:cBhvr>
                                      <p:to>
                                        <p:strVal val="visible"/>
                                      </p:to>
                                    </p:set>
                                    <p:animEffect transition="in" filter="dissolve">
                                      <p:cBhvr>
                                        <p:cTn id="43" dur="500"/>
                                        <p:tgtEl>
                                          <p:spTgt spid="308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083"/>
                                        </p:tgtEl>
                                        <p:attrNameLst>
                                          <p:attrName>style.visibility</p:attrName>
                                        </p:attrNameLst>
                                      </p:cBhvr>
                                      <p:to>
                                        <p:strVal val="visible"/>
                                      </p:to>
                                    </p:set>
                                    <p:animEffect transition="in" filter="dissolve">
                                      <p:cBhvr>
                                        <p:cTn id="48" dur="500"/>
                                        <p:tgtEl>
                                          <p:spTgt spid="3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autoUpdateAnimBg="0"/>
      <p:bldP spid="308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7813"/>
            <a:ext cx="8686800" cy="1139825"/>
          </a:xfrm>
        </p:spPr>
        <p:txBody>
          <a:bodyPr/>
          <a:lstStyle/>
          <a:p>
            <a:r>
              <a:rPr lang="it-IT" sz="3600" b="1">
                <a:solidFill>
                  <a:srgbClr val="FF0000"/>
                </a:solidFill>
                <a:effectLst/>
              </a:rPr>
              <a:t>La trottola normale e </a:t>
            </a:r>
            <a:br>
              <a:rPr lang="it-IT" sz="3600" b="1">
                <a:solidFill>
                  <a:srgbClr val="FF0000"/>
                </a:solidFill>
                <a:effectLst/>
              </a:rPr>
            </a:br>
            <a:r>
              <a:rPr lang="it-IT" sz="3600" b="1">
                <a:solidFill>
                  <a:srgbClr val="FF0000"/>
                </a:solidFill>
                <a:effectLst/>
              </a:rPr>
              <a:t>la “tippe top” la trottola che si inverte</a:t>
            </a:r>
          </a:p>
        </p:txBody>
      </p:sp>
      <p:sp>
        <p:nvSpPr>
          <p:cNvPr id="37891" name="Rectangle 3"/>
          <p:cNvSpPr>
            <a:spLocks noGrp="1" noChangeArrowheads="1"/>
          </p:cNvSpPr>
          <p:nvPr>
            <p:ph type="body" idx="1"/>
          </p:nvPr>
        </p:nvSpPr>
        <p:spPr>
          <a:xfrm>
            <a:off x="34925" y="1600200"/>
            <a:ext cx="8229600" cy="4530725"/>
          </a:xfrm>
        </p:spPr>
        <p:txBody>
          <a:bodyPr/>
          <a:lstStyle/>
          <a:p>
            <a:r>
              <a:rPr lang="it-IT" sz="2800"/>
              <a:t>Perché la trottola non cade quando ruota? </a:t>
            </a:r>
          </a:p>
          <a:p>
            <a:r>
              <a:rPr lang="it-IT" sz="2800"/>
              <a:t>Wolfgang Pauli e Niels </a:t>
            </a:r>
          </a:p>
          <a:p>
            <a:pPr>
              <a:buFont typeface="Wingdings" pitchFamily="2" charset="2"/>
              <a:buNone/>
            </a:pPr>
            <a:r>
              <a:rPr lang="it-IT" sz="2800"/>
              <a:t>	Bohr si interrogano sul </a:t>
            </a:r>
          </a:p>
          <a:p>
            <a:pPr>
              <a:buFont typeface="Wingdings" pitchFamily="2" charset="2"/>
              <a:buNone/>
            </a:pPr>
            <a:r>
              <a:rPr lang="it-IT" sz="2800"/>
              <a:t>	perché si capovolga. </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779713"/>
            <a:ext cx="4572000" cy="40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67188"/>
            <a:ext cx="4643438"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it-IT" sz="4000" b="1">
                <a:solidFill>
                  <a:srgbClr val="FF0000"/>
                </a:solidFill>
                <a:effectLst/>
              </a:rPr>
              <a:t>Gli invarianti e i principi di conservazione</a:t>
            </a:r>
          </a:p>
        </p:txBody>
      </p:sp>
      <p:sp>
        <p:nvSpPr>
          <p:cNvPr id="43011" name="Rectangle 3"/>
          <p:cNvSpPr>
            <a:spLocks noGrp="1" noChangeArrowheads="1"/>
          </p:cNvSpPr>
          <p:nvPr>
            <p:ph type="body" idx="1"/>
          </p:nvPr>
        </p:nvSpPr>
        <p:spPr/>
        <p:txBody>
          <a:bodyPr/>
          <a:lstStyle/>
          <a:p>
            <a:r>
              <a:rPr lang="it-IT" sz="2800" b="1" dirty="0">
                <a:solidFill>
                  <a:srgbClr val="FFFF00"/>
                </a:solidFill>
                <a:effectLst/>
              </a:rPr>
              <a:t>Omogeneità</a:t>
            </a:r>
            <a:r>
              <a:rPr lang="it-IT" sz="2800" dirty="0">
                <a:effectLst/>
              </a:rPr>
              <a:t> dello spazio</a:t>
            </a:r>
          </a:p>
          <a:p>
            <a:r>
              <a:rPr lang="it-IT" sz="2800" b="1" dirty="0">
                <a:solidFill>
                  <a:srgbClr val="FFFF00"/>
                </a:solidFill>
                <a:effectLst/>
              </a:rPr>
              <a:t>Isotropia</a:t>
            </a:r>
            <a:r>
              <a:rPr lang="it-IT" sz="2800" dirty="0">
                <a:effectLst/>
              </a:rPr>
              <a:t> nello spazio</a:t>
            </a:r>
          </a:p>
          <a:p>
            <a:r>
              <a:rPr lang="it-IT" sz="2800" b="1" dirty="0">
                <a:solidFill>
                  <a:srgbClr val="FFFF00"/>
                </a:solidFill>
                <a:effectLst/>
              </a:rPr>
              <a:t>Omogeneità</a:t>
            </a:r>
            <a:r>
              <a:rPr lang="it-IT" sz="2800" dirty="0">
                <a:effectLst/>
              </a:rPr>
              <a:t> del tempo</a:t>
            </a:r>
          </a:p>
          <a:p>
            <a:endParaRPr lang="it-IT" sz="2800" dirty="0">
              <a:effectLst/>
            </a:endParaRPr>
          </a:p>
          <a:p>
            <a:r>
              <a:rPr lang="it-IT" sz="2800" dirty="0">
                <a:effectLst/>
              </a:rPr>
              <a:t>Ad ogni simmetria variabile nel tempo corrisponde la conservazione di una corrente</a:t>
            </a:r>
          </a:p>
          <a:p>
            <a:endParaRPr lang="it-IT" sz="2800" dirty="0">
              <a:effectLs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it-IT" b="1">
                <a:solidFill>
                  <a:srgbClr val="FF0000"/>
                </a:solidFill>
                <a:effectLst/>
              </a:rPr>
              <a:t>Perché la notte è buio?</a:t>
            </a:r>
          </a:p>
        </p:txBody>
      </p:sp>
      <p:sp>
        <p:nvSpPr>
          <p:cNvPr id="16387" name="Rectangle 3"/>
          <p:cNvSpPr>
            <a:spLocks noGrp="1" noChangeArrowheads="1"/>
          </p:cNvSpPr>
          <p:nvPr>
            <p:ph type="body" idx="1"/>
          </p:nvPr>
        </p:nvSpPr>
        <p:spPr/>
        <p:txBody>
          <a:bodyPr/>
          <a:lstStyle/>
          <a:p>
            <a:r>
              <a:rPr lang="it-IT" sz="2800" b="1">
                <a:effectLst/>
              </a:rPr>
              <a:t>C’è qualcosa di più ovvio e banale?</a:t>
            </a:r>
          </a:p>
          <a:p>
            <a:r>
              <a:rPr lang="it-IT" sz="2800" b="1">
                <a:effectLst/>
              </a:rPr>
              <a:t>Non date mai per scontato nulla!</a:t>
            </a:r>
          </a:p>
          <a:p>
            <a:r>
              <a:rPr lang="it-IT" sz="2800" b="1">
                <a:effectLst/>
              </a:rPr>
              <a:t>Il paradosso attribuito a Olbers (1758-1840) 1823 ma già Keplero, Halley, e poi Poe e Kelvin</a:t>
            </a:r>
          </a:p>
          <a:p>
            <a:r>
              <a:rPr lang="it-IT" sz="2800" b="1">
                <a:effectLst/>
              </a:rPr>
              <a:t>Un universo </a:t>
            </a:r>
            <a:r>
              <a:rPr lang="it-IT" sz="2800" b="1">
                <a:solidFill>
                  <a:srgbClr val="FF0000"/>
                </a:solidFill>
                <a:effectLst/>
              </a:rPr>
              <a:t>statico</a:t>
            </a:r>
            <a:r>
              <a:rPr lang="it-IT" sz="2800" b="1">
                <a:effectLst/>
              </a:rPr>
              <a:t>, </a:t>
            </a:r>
            <a:r>
              <a:rPr lang="it-IT" sz="2800" b="1">
                <a:solidFill>
                  <a:srgbClr val="FF0000"/>
                </a:solidFill>
                <a:effectLst/>
              </a:rPr>
              <a:t>infinitamente vecchio</a:t>
            </a:r>
            <a:r>
              <a:rPr lang="it-IT" sz="2800" b="1">
                <a:effectLst/>
              </a:rPr>
              <a:t>, con </a:t>
            </a:r>
            <a:r>
              <a:rPr lang="it-IT" sz="2800" b="1">
                <a:solidFill>
                  <a:srgbClr val="FF0000"/>
                </a:solidFill>
                <a:effectLst/>
              </a:rPr>
              <a:t>infinite stelle</a:t>
            </a:r>
            <a:r>
              <a:rPr lang="it-IT" sz="2800" b="1">
                <a:effectLst/>
              </a:rPr>
              <a:t> distribuite </a:t>
            </a:r>
            <a:r>
              <a:rPr lang="it-IT" sz="2800" b="1">
                <a:solidFill>
                  <a:srgbClr val="FF0000"/>
                </a:solidFill>
                <a:effectLst/>
              </a:rPr>
              <a:t>uniformemente</a:t>
            </a:r>
            <a:r>
              <a:rPr lang="it-IT" sz="2800" b="1">
                <a:effectLst/>
              </a:rPr>
              <a:t> in uno </a:t>
            </a:r>
            <a:r>
              <a:rPr lang="it-IT" sz="2800" b="1">
                <a:solidFill>
                  <a:srgbClr val="FF0000"/>
                </a:solidFill>
                <a:effectLst/>
              </a:rPr>
              <a:t>spazio infinito</a:t>
            </a:r>
            <a:r>
              <a:rPr lang="it-IT" sz="2800" b="1">
                <a:effectLst/>
              </a:rPr>
              <a:t> il cielo notturno apparirebbe luminoso piuttosto che buio.</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it-IT"/>
          </a:p>
        </p:txBody>
      </p:sp>
      <p:sp>
        <p:nvSpPr>
          <p:cNvPr id="45059" name="Rectangle 3"/>
          <p:cNvSpPr>
            <a:spLocks noGrp="1" noChangeArrowheads="1"/>
          </p:cNvSpPr>
          <p:nvPr>
            <p:ph type="body" idx="1"/>
          </p:nvPr>
        </p:nvSpPr>
        <p:spPr/>
        <p:txBody>
          <a:bodyPr/>
          <a:lstStyle/>
          <a:p>
            <a:r>
              <a:rPr lang="it-IT">
                <a:effectLst/>
              </a:rPr>
              <a:t>L’intensità luminosa </a:t>
            </a:r>
            <a:r>
              <a:rPr lang="it-IT" b="1">
                <a:solidFill>
                  <a:srgbClr val="FFFF00"/>
                </a:solidFill>
                <a:effectLst/>
              </a:rPr>
              <a:t>decresce con il quadrato della distanza</a:t>
            </a:r>
            <a:r>
              <a:rPr lang="it-IT">
                <a:effectLst/>
              </a:rPr>
              <a:t>, mentre la superficie di un guscio sferico </a:t>
            </a:r>
            <a:r>
              <a:rPr lang="it-IT" b="1">
                <a:solidFill>
                  <a:srgbClr val="FFFF00"/>
                </a:solidFill>
                <a:effectLst/>
              </a:rPr>
              <a:t>cresce con il quadrato del raggio</a:t>
            </a:r>
            <a:r>
              <a:rPr lang="it-IT">
                <a:effectLst/>
              </a:rPr>
              <a:t>.</a:t>
            </a:r>
          </a:p>
          <a:p>
            <a:r>
              <a:rPr lang="it-IT">
                <a:effectLst/>
              </a:rPr>
              <a:t>Se in ogni direzione c’è una stella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it-IT"/>
          </a:p>
        </p:txBody>
      </p:sp>
      <p:sp>
        <p:nvSpPr>
          <p:cNvPr id="47107" name="Rectangle 3"/>
          <p:cNvSpPr>
            <a:spLocks noGrp="1" noChangeArrowheads="1"/>
          </p:cNvSpPr>
          <p:nvPr>
            <p:ph type="body" idx="1"/>
          </p:nvPr>
        </p:nvSpPr>
        <p:spPr>
          <a:xfrm>
            <a:off x="457200" y="1600200"/>
            <a:ext cx="8362950" cy="5257800"/>
          </a:xfrm>
        </p:spPr>
        <p:txBody>
          <a:bodyPr/>
          <a:lstStyle/>
          <a:p>
            <a:pPr>
              <a:lnSpc>
                <a:spcPct val="90000"/>
              </a:lnSpc>
            </a:pPr>
            <a:r>
              <a:rPr lang="it-IT" sz="2400" b="1">
                <a:effectLst/>
              </a:rPr>
              <a:t>Poe e la </a:t>
            </a:r>
            <a:r>
              <a:rPr lang="it-IT" sz="2400" b="1">
                <a:solidFill>
                  <a:srgbClr val="FF0000"/>
                </a:solidFill>
                <a:effectLst/>
              </a:rPr>
              <a:t>finitezza dell’universo visibile</a:t>
            </a:r>
          </a:p>
          <a:p>
            <a:pPr>
              <a:lnSpc>
                <a:spcPct val="90000"/>
              </a:lnSpc>
            </a:pPr>
            <a:r>
              <a:rPr lang="it-IT" sz="2400" b="1">
                <a:effectLst/>
              </a:rPr>
              <a:t>La teoria del </a:t>
            </a:r>
            <a:r>
              <a:rPr lang="it-IT" sz="2400" b="1">
                <a:solidFill>
                  <a:srgbClr val="FF0000"/>
                </a:solidFill>
                <a:effectLst/>
              </a:rPr>
              <a:t>Big Bang</a:t>
            </a:r>
            <a:r>
              <a:rPr lang="it-IT" sz="2400" b="1">
                <a:effectLst/>
              </a:rPr>
              <a:t>: l’universo è finito e la velocità della luce è finita, quindi in ogni istante sulla terra possiamo vedere solamente un numero finito di stelle</a:t>
            </a:r>
          </a:p>
          <a:p>
            <a:pPr>
              <a:lnSpc>
                <a:spcPct val="90000"/>
              </a:lnSpc>
            </a:pPr>
            <a:r>
              <a:rPr lang="it-IT" sz="2400" b="1">
                <a:effectLst/>
              </a:rPr>
              <a:t>Ma il Big Bang introduce un nuovo problema: anche se ogni raggio non termina su una stella, termina però sul fossile dell’esplosione primigenia e questa dovrebbe essere altrettanto luminosa</a:t>
            </a:r>
          </a:p>
          <a:p>
            <a:pPr>
              <a:lnSpc>
                <a:spcPct val="90000"/>
              </a:lnSpc>
            </a:pPr>
            <a:r>
              <a:rPr lang="it-IT" sz="2400" b="1">
                <a:effectLst/>
              </a:rPr>
              <a:t>Ma il Big Bang prevede anche che </a:t>
            </a:r>
            <a:r>
              <a:rPr lang="it-IT" sz="2400" b="1">
                <a:solidFill>
                  <a:srgbClr val="FF0000"/>
                </a:solidFill>
                <a:effectLst/>
              </a:rPr>
              <a:t>l’universo sia in espansione</a:t>
            </a:r>
            <a:r>
              <a:rPr lang="it-IT" sz="2400" b="1">
                <a:effectLst/>
              </a:rPr>
              <a:t> e quindi che ci sia un </a:t>
            </a:r>
            <a:r>
              <a:rPr lang="it-IT" sz="2400" b="1">
                <a:solidFill>
                  <a:srgbClr val="FF0000"/>
                </a:solidFill>
                <a:effectLst/>
              </a:rPr>
              <a:t>effetto Doppler</a:t>
            </a:r>
            <a:r>
              <a:rPr lang="it-IT" sz="2400" b="1">
                <a:effectLst/>
              </a:rPr>
              <a:t> luminoso.  La luminosità del lampo originario si è affievolita </a:t>
            </a:r>
            <a:r>
              <a:rPr lang="it-IT" sz="2400" b="1">
                <a:solidFill>
                  <a:srgbClr val="FF0000"/>
                </a:solidFill>
                <a:effectLst/>
              </a:rPr>
              <a:t>spostata verso il rosso</a:t>
            </a:r>
            <a:r>
              <a:rPr lang="it-IT" sz="2400" b="1">
                <a:effectLst/>
              </a:rPr>
              <a:t> fino a diventare la radiazione cosmica di fondo di 3 K.</a:t>
            </a:r>
          </a:p>
          <a:p>
            <a:pPr>
              <a:lnSpc>
                <a:spcPct val="90000"/>
              </a:lnSpc>
            </a:pPr>
            <a:endParaRPr lang="it-IT" sz="2400" b="1">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it-IT" b="1">
                <a:effectLst/>
              </a:rPr>
              <a:t>HUBBLE</a:t>
            </a:r>
          </a:p>
        </p:txBody>
      </p:sp>
      <p:sp>
        <p:nvSpPr>
          <p:cNvPr id="58371" name="Rectangle 3"/>
          <p:cNvSpPr>
            <a:spLocks noGrp="1" noChangeArrowheads="1"/>
          </p:cNvSpPr>
          <p:nvPr>
            <p:ph type="body" idx="1"/>
          </p:nvPr>
        </p:nvSpPr>
        <p:spPr/>
        <p:txBody>
          <a:bodyPr/>
          <a:lstStyle/>
          <a:p>
            <a:r>
              <a:rPr lang="it-IT" b="1">
                <a:effectLst/>
              </a:rPr>
              <a:t>La scoperta di Hubble dell’</a:t>
            </a:r>
            <a:r>
              <a:rPr lang="it-IT" b="1">
                <a:solidFill>
                  <a:srgbClr val="FF0000"/>
                </a:solidFill>
                <a:effectLst/>
              </a:rPr>
              <a:t>universo</a:t>
            </a:r>
            <a:r>
              <a:rPr lang="it-IT" b="1">
                <a:effectLst/>
              </a:rPr>
              <a:t> </a:t>
            </a:r>
            <a:r>
              <a:rPr lang="it-IT" b="1">
                <a:solidFill>
                  <a:srgbClr val="FF0000"/>
                </a:solidFill>
                <a:effectLst/>
              </a:rPr>
              <a:t>in espansione</a:t>
            </a:r>
            <a:r>
              <a:rPr lang="it-IT" b="1">
                <a:effectLst/>
              </a:rPr>
              <a:t> dà luogo ad una possibile spiegazione anche se l’universo fosse omogeneo nel tempo e nello spazio: lo </a:t>
            </a:r>
            <a:r>
              <a:rPr lang="it-IT" b="1">
                <a:solidFill>
                  <a:srgbClr val="FFFF00"/>
                </a:solidFill>
                <a:effectLst/>
              </a:rPr>
              <a:t>spostamento verso il rosso</a:t>
            </a:r>
          </a:p>
          <a:p>
            <a:r>
              <a:rPr lang="it-IT" b="1">
                <a:effectLst/>
              </a:rPr>
              <a:t>E anche se la velocità della luce non potesse venire superata</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it-IT"/>
          </a:p>
        </p:txBody>
      </p:sp>
      <p:pic>
        <p:nvPicPr>
          <p:cNvPr id="593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373438" y="3357563"/>
            <a:ext cx="5770562" cy="3500437"/>
          </a:xfrm>
        </p:spPr>
      </p:pic>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6416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it-IT"/>
          </a:p>
        </p:txBody>
      </p:sp>
      <p:sp>
        <p:nvSpPr>
          <p:cNvPr id="44035" name="Rectangle 3"/>
          <p:cNvSpPr>
            <a:spLocks noGrp="1" noChangeArrowheads="1"/>
          </p:cNvSpPr>
          <p:nvPr>
            <p:ph type="body" idx="1"/>
          </p:nvPr>
        </p:nvSpPr>
        <p:spPr/>
        <p:txBody>
          <a:bodyPr/>
          <a:lstStyle/>
          <a:p>
            <a:pPr>
              <a:lnSpc>
                <a:spcPct val="80000"/>
              </a:lnSpc>
            </a:pPr>
            <a:r>
              <a:rPr lang="it-IT" sz="2000"/>
              <a:t>To show this, we divide the universe into a series of concentric shells, 1 light year thick (say). Thus, a certain number of stars will be in the shell 1,000,000,000 to 1,000,000,001 light years away, say. If the universe is homogeneous at a large scale, then there would be four times as many stars in a second shell between 2,000,000,000 to 2,000,000,001 light years away. However, the second shell is twice as far away, so each star in it would appear four times dimmer than the first shell. Thus the total light received from the second shell is the same as the total light received from the first shell.</a:t>
            </a:r>
          </a:p>
          <a:p>
            <a:pPr>
              <a:lnSpc>
                <a:spcPct val="80000"/>
              </a:lnSpc>
            </a:pPr>
            <a:r>
              <a:rPr lang="it-IT" sz="2000"/>
              <a:t>Thus each shell of a given thickness will produce the same net amount of light regardless of how far away it is. That is, the light of each shell adds to the total amount. Thus the more shells, the more light. And with infinitely many shells there would be a bright night sky.</a:t>
            </a:r>
          </a:p>
          <a:p>
            <a:pPr>
              <a:lnSpc>
                <a:spcPct val="80000"/>
              </a:lnSpc>
            </a:pPr>
            <a:endParaRPr lang="it-IT" sz="200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it-IT" sz="4000" b="1">
                <a:solidFill>
                  <a:srgbClr val="FF0000"/>
                </a:solidFill>
                <a:effectLst/>
              </a:rPr>
              <a:t>Il principio cosmologico</a:t>
            </a:r>
            <a:br>
              <a:rPr lang="it-IT" sz="4000" b="1">
                <a:solidFill>
                  <a:srgbClr val="FF0000"/>
                </a:solidFill>
                <a:effectLst/>
              </a:rPr>
            </a:br>
            <a:endParaRPr lang="it-IT" sz="4000" b="1">
              <a:solidFill>
                <a:srgbClr val="FF0000"/>
              </a:solidFill>
              <a:effectLst/>
            </a:endParaRPr>
          </a:p>
        </p:txBody>
      </p:sp>
      <p:sp>
        <p:nvSpPr>
          <p:cNvPr id="28675" name="Rectangle 3"/>
          <p:cNvSpPr>
            <a:spLocks noGrp="1" noChangeArrowheads="1"/>
          </p:cNvSpPr>
          <p:nvPr>
            <p:ph type="body" idx="1"/>
          </p:nvPr>
        </p:nvSpPr>
        <p:spPr/>
        <p:txBody>
          <a:bodyPr/>
          <a:lstStyle/>
          <a:p>
            <a:r>
              <a:rPr lang="it-IT"/>
              <a:t>Il principio di mediocrità vs</a:t>
            </a:r>
          </a:p>
          <a:p>
            <a:r>
              <a:rPr lang="it-IT"/>
              <a:t>Il principio antropico: solamente in un universo nel quale compaiono osservatori intelligenti qualcuno può chiedersi </a:t>
            </a:r>
            <a:r>
              <a:rPr lang="it-IT">
                <a:solidFill>
                  <a:srgbClr val="FFFF00"/>
                </a:solidFill>
                <a:effectLst>
                  <a:outerShdw blurRad="38100" dist="38100" dir="2700000" algn="tl">
                    <a:srgbClr val="FFFFFF"/>
                  </a:outerShdw>
                </a:effectLst>
              </a:rPr>
              <a:t>PERCHÈ</a:t>
            </a:r>
            <a:r>
              <a:rPr lang="it-IT"/>
              <a:t> </a:t>
            </a:r>
          </a:p>
          <a:p>
            <a:endParaRPr lang="it-IT"/>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it-IT" sz="4000" b="1" dirty="0">
                <a:solidFill>
                  <a:schemeClr val="tx1"/>
                </a:solidFill>
                <a:effectLst/>
              </a:rPr>
              <a:t>Perché i capelli bagnati sembrano più scuri</a:t>
            </a:r>
          </a:p>
        </p:txBody>
      </p:sp>
      <p:sp>
        <p:nvSpPr>
          <p:cNvPr id="31747" name="Rectangle 3"/>
          <p:cNvSpPr>
            <a:spLocks noGrp="1" noChangeArrowheads="1"/>
          </p:cNvSpPr>
          <p:nvPr>
            <p:ph type="body" idx="1"/>
          </p:nvPr>
        </p:nvSpPr>
        <p:spPr>
          <a:xfrm>
            <a:off x="457200" y="1600200"/>
            <a:ext cx="8362950" cy="5257800"/>
          </a:xfrm>
        </p:spPr>
        <p:txBody>
          <a:bodyPr/>
          <a:lstStyle/>
          <a:p>
            <a:pPr>
              <a:lnSpc>
                <a:spcPct val="90000"/>
              </a:lnSpc>
            </a:pPr>
            <a:r>
              <a:rPr lang="it-IT" sz="2400" b="1" dirty="0">
                <a:effectLst/>
              </a:rPr>
              <a:t>Perché la sabbia bagnata sembra più scura? </a:t>
            </a:r>
          </a:p>
          <a:p>
            <a:pPr>
              <a:lnSpc>
                <a:spcPct val="90000"/>
              </a:lnSpc>
            </a:pPr>
            <a:r>
              <a:rPr lang="it-IT" sz="2400" b="1" dirty="0">
                <a:effectLst/>
              </a:rPr>
              <a:t>Perché si vedono le macchie? </a:t>
            </a:r>
          </a:p>
          <a:p>
            <a:pPr>
              <a:lnSpc>
                <a:spcPct val="90000"/>
              </a:lnSpc>
            </a:pPr>
            <a:r>
              <a:rPr lang="it-IT" sz="2400" b="1" dirty="0">
                <a:effectLst/>
              </a:rPr>
              <a:t>Quando non c’è liquido </a:t>
            </a:r>
            <a:r>
              <a:rPr lang="it-IT" sz="2400" b="1" dirty="0">
                <a:solidFill>
                  <a:srgbClr val="66FF33"/>
                </a:solidFill>
                <a:effectLst/>
              </a:rPr>
              <a:t>l’angolo di diffusione </a:t>
            </a:r>
            <a:r>
              <a:rPr lang="it-IT" sz="2400" b="1" dirty="0">
                <a:effectLst/>
              </a:rPr>
              <a:t>(</a:t>
            </a:r>
            <a:r>
              <a:rPr lang="it-IT" sz="2400" b="1" dirty="0" err="1">
                <a:effectLst/>
              </a:rPr>
              <a:t>scattering</a:t>
            </a:r>
            <a:r>
              <a:rPr lang="it-IT" sz="2400" b="1" dirty="0">
                <a:effectLst/>
              </a:rPr>
              <a:t>) è molto più grande e il raggio di luce riemerge molto rapidamente. </a:t>
            </a:r>
          </a:p>
          <a:p>
            <a:pPr>
              <a:lnSpc>
                <a:spcPct val="90000"/>
              </a:lnSpc>
            </a:pPr>
            <a:r>
              <a:rPr lang="it-IT" sz="2400" b="1" dirty="0">
                <a:effectLst/>
              </a:rPr>
              <a:t>Quando il liquido c’è l’angolo è più piccolo e la luce è soggetta a </a:t>
            </a:r>
            <a:r>
              <a:rPr lang="it-IT" sz="2400" b="1" dirty="0">
                <a:solidFill>
                  <a:srgbClr val="66FF33"/>
                </a:solidFill>
                <a:effectLst/>
              </a:rPr>
              <a:t>molti più eventi di diffusione e percorre un tragitto molto più lungo </a:t>
            </a:r>
            <a:r>
              <a:rPr lang="it-IT" sz="2400" b="1" dirty="0">
                <a:effectLst/>
              </a:rPr>
              <a:t>prima di </a:t>
            </a:r>
            <a:r>
              <a:rPr lang="it-IT" sz="2400" b="1" dirty="0" err="1">
                <a:effectLst/>
              </a:rPr>
              <a:t>eventualemtne</a:t>
            </a:r>
            <a:r>
              <a:rPr lang="it-IT" sz="2400" b="1" dirty="0">
                <a:effectLst/>
              </a:rPr>
              <a:t> riemergere, se non viene assorbita prima da granelli di sabbia, o capelli o fibre di tessuto, che quindi appaiono più scuri. </a:t>
            </a:r>
          </a:p>
          <a:p>
            <a:pPr>
              <a:lnSpc>
                <a:spcPct val="90000"/>
              </a:lnSpc>
            </a:pPr>
            <a:endParaRPr lang="it-IT" sz="2400" b="1" dirty="0">
              <a:effectLst/>
            </a:endParaRPr>
          </a:p>
          <a:p>
            <a:pPr>
              <a:lnSpc>
                <a:spcPct val="90000"/>
              </a:lnSpc>
            </a:pPr>
            <a:r>
              <a:rPr lang="it-IT" sz="2400" b="1" dirty="0">
                <a:effectLst/>
              </a:rPr>
              <a:t>(Ma certe volte le macchie si vedono anche quando si sono asciugate)</a:t>
            </a:r>
          </a:p>
          <a:p>
            <a:pPr>
              <a:lnSpc>
                <a:spcPct val="90000"/>
              </a:lnSpc>
            </a:pPr>
            <a:endParaRPr lang="it-IT" sz="2400" b="1" dirty="0">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979712" y="2971800"/>
            <a:ext cx="45736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3200" b="1" dirty="0">
                <a:latin typeface="Verdana" pitchFamily="34" charset="0"/>
              </a:rPr>
              <a:t>Ora la farò sparire!</a:t>
            </a:r>
          </a:p>
        </p:txBody>
      </p:sp>
    </p:spTree>
    <p:extLst>
      <p:ext uri="{BB962C8B-B14F-4D97-AF65-F5344CB8AC3E}">
        <p14:creationId xmlns:p14="http://schemas.microsoft.com/office/powerpoint/2010/main" val="13931308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it-IT" b="1">
                <a:solidFill>
                  <a:schemeClr val="tx1"/>
                </a:solidFill>
                <a:effectLst/>
              </a:rPr>
              <a:t>Perché il cielo è blu</a:t>
            </a:r>
          </a:p>
        </p:txBody>
      </p:sp>
      <p:sp>
        <p:nvSpPr>
          <p:cNvPr id="60419" name="Rectangle 3"/>
          <p:cNvSpPr>
            <a:spLocks noGrp="1" noChangeArrowheads="1"/>
          </p:cNvSpPr>
          <p:nvPr>
            <p:ph type="body" idx="1"/>
          </p:nvPr>
        </p:nvSpPr>
        <p:spPr>
          <a:xfrm>
            <a:off x="323850" y="1196975"/>
            <a:ext cx="8496300" cy="5903913"/>
          </a:xfrm>
        </p:spPr>
        <p:txBody>
          <a:bodyPr/>
          <a:lstStyle/>
          <a:p>
            <a:pPr>
              <a:lnSpc>
                <a:spcPct val="80000"/>
              </a:lnSpc>
            </a:pPr>
            <a:r>
              <a:rPr lang="it-IT" sz="2000" b="1">
                <a:effectLst/>
              </a:rPr>
              <a:t>Perché il cielo è blu? La diffusione di Rayleigh, (elastica)</a:t>
            </a:r>
          </a:p>
          <a:p>
            <a:pPr>
              <a:lnSpc>
                <a:spcPct val="80000"/>
              </a:lnSpc>
            </a:pPr>
            <a:endParaRPr lang="it-IT" sz="2000" b="1">
              <a:effectLst/>
            </a:endParaRPr>
          </a:p>
          <a:p>
            <a:pPr>
              <a:lnSpc>
                <a:spcPct val="80000"/>
              </a:lnSpc>
            </a:pPr>
            <a:endParaRPr lang="it-IT" sz="2000" b="1">
              <a:effectLst/>
            </a:endParaRPr>
          </a:p>
          <a:p>
            <a:pPr>
              <a:lnSpc>
                <a:spcPct val="80000"/>
              </a:lnSpc>
            </a:pPr>
            <a:endParaRPr lang="it-IT" sz="2000" b="1">
              <a:effectLst/>
            </a:endParaRPr>
          </a:p>
          <a:p>
            <a:pPr>
              <a:lnSpc>
                <a:spcPct val="80000"/>
              </a:lnSpc>
            </a:pPr>
            <a:endParaRPr lang="it-IT" sz="2000" b="1">
              <a:effectLst/>
            </a:endParaRPr>
          </a:p>
          <a:p>
            <a:pPr>
              <a:lnSpc>
                <a:spcPct val="80000"/>
              </a:lnSpc>
            </a:pPr>
            <a:endParaRPr lang="it-IT" sz="2000" b="1">
              <a:effectLst/>
            </a:endParaRPr>
          </a:p>
          <a:p>
            <a:pPr>
              <a:lnSpc>
                <a:spcPct val="80000"/>
              </a:lnSpc>
            </a:pPr>
            <a:endParaRPr lang="it-IT" sz="2000" b="1">
              <a:effectLst/>
            </a:endParaRPr>
          </a:p>
          <a:p>
            <a:pPr>
              <a:lnSpc>
                <a:spcPct val="80000"/>
              </a:lnSpc>
            </a:pPr>
            <a:endParaRPr lang="it-IT" sz="2000" b="1">
              <a:effectLst/>
            </a:endParaRPr>
          </a:p>
          <a:p>
            <a:pPr>
              <a:lnSpc>
                <a:spcPct val="80000"/>
              </a:lnSpc>
            </a:pPr>
            <a:endParaRPr lang="it-IT" sz="2000" b="1">
              <a:effectLst/>
            </a:endParaRPr>
          </a:p>
          <a:p>
            <a:pPr>
              <a:lnSpc>
                <a:spcPct val="80000"/>
              </a:lnSpc>
            </a:pPr>
            <a:endParaRPr lang="it-IT" sz="2000" b="1">
              <a:effectLst/>
            </a:endParaRPr>
          </a:p>
          <a:p>
            <a:pPr>
              <a:lnSpc>
                <a:spcPct val="80000"/>
              </a:lnSpc>
              <a:buFont typeface="Wingdings" pitchFamily="2" charset="2"/>
              <a:buNone/>
            </a:pPr>
            <a:endParaRPr lang="it-IT" sz="2000" b="1">
              <a:effectLst/>
            </a:endParaRPr>
          </a:p>
          <a:p>
            <a:pPr>
              <a:lnSpc>
                <a:spcPct val="80000"/>
              </a:lnSpc>
            </a:pPr>
            <a:r>
              <a:rPr lang="it-IT" sz="2000" b="1">
                <a:effectLst/>
              </a:rPr>
              <a:t>La luce viene </a:t>
            </a:r>
            <a:r>
              <a:rPr lang="it-IT" sz="2000" b="1">
                <a:solidFill>
                  <a:srgbClr val="FF0000"/>
                </a:solidFill>
                <a:effectLst/>
              </a:rPr>
              <a:t>diffusa</a:t>
            </a:r>
            <a:r>
              <a:rPr lang="it-IT" sz="2000" b="1">
                <a:effectLst/>
              </a:rPr>
              <a:t> in </a:t>
            </a:r>
          </a:p>
          <a:p>
            <a:pPr>
              <a:lnSpc>
                <a:spcPct val="80000"/>
              </a:lnSpc>
              <a:buFont typeface="Wingdings" pitchFamily="2" charset="2"/>
              <a:buNone/>
            </a:pPr>
            <a:r>
              <a:rPr lang="it-IT" sz="2000" b="1">
                <a:effectLst/>
              </a:rPr>
              <a:t>	proporzione inversa alla quarta potenza della lunghezza d’onda. Il sole appare </a:t>
            </a:r>
            <a:r>
              <a:rPr lang="it-IT" sz="2000" b="1">
                <a:solidFill>
                  <a:srgbClr val="FFFF00"/>
                </a:solidFill>
                <a:effectLst/>
              </a:rPr>
              <a:t>giallo</a:t>
            </a:r>
            <a:r>
              <a:rPr lang="it-IT" sz="2000" b="1">
                <a:effectLst/>
              </a:rPr>
              <a:t> perché gran parte della luce </a:t>
            </a:r>
            <a:r>
              <a:rPr lang="it-IT" sz="2000" b="1">
                <a:solidFill>
                  <a:schemeClr val="accent1"/>
                </a:solidFill>
                <a:effectLst/>
              </a:rPr>
              <a:t>blu</a:t>
            </a:r>
            <a:r>
              <a:rPr lang="it-IT" sz="2000" b="1">
                <a:effectLst/>
              </a:rPr>
              <a:t> è stata diffusa nel cielo. Al tramonto il sole appare </a:t>
            </a:r>
            <a:r>
              <a:rPr lang="it-IT" sz="2000" b="1">
                <a:solidFill>
                  <a:srgbClr val="FF0000"/>
                </a:solidFill>
                <a:effectLst/>
              </a:rPr>
              <a:t>rosso</a:t>
            </a:r>
            <a:r>
              <a:rPr lang="it-IT" sz="2000" b="1">
                <a:effectLst/>
              </a:rPr>
              <a:t> perché anche buona parte della luce </a:t>
            </a:r>
            <a:r>
              <a:rPr lang="it-IT" sz="2000" b="1">
                <a:solidFill>
                  <a:srgbClr val="FFFF00"/>
                </a:solidFill>
                <a:effectLst/>
              </a:rPr>
              <a:t>gialla</a:t>
            </a:r>
            <a:r>
              <a:rPr lang="it-IT" sz="2000" b="1">
                <a:effectLst/>
              </a:rPr>
              <a:t> viene diffusa e infatti il cielo si tinge di </a:t>
            </a:r>
            <a:r>
              <a:rPr lang="it-IT" sz="2000" b="1">
                <a:solidFill>
                  <a:srgbClr val="FF9900"/>
                </a:solidFill>
                <a:effectLst/>
              </a:rPr>
              <a:t>arancio</a:t>
            </a:r>
            <a:r>
              <a:rPr lang="it-IT" sz="2000" b="1">
                <a:effectLst/>
              </a:rPr>
              <a:t>.</a:t>
            </a:r>
          </a:p>
          <a:p>
            <a:pPr>
              <a:lnSpc>
                <a:spcPct val="80000"/>
              </a:lnSpc>
            </a:pPr>
            <a:r>
              <a:rPr lang="it-IT" sz="2000" b="1">
                <a:effectLst/>
              </a:rPr>
              <a:t>Perché non è </a:t>
            </a:r>
            <a:r>
              <a:rPr lang="it-IT" sz="2000" b="1">
                <a:solidFill>
                  <a:srgbClr val="9900FF"/>
                </a:solidFill>
                <a:effectLst/>
              </a:rPr>
              <a:t>violetto</a:t>
            </a:r>
            <a:r>
              <a:rPr lang="it-IT" sz="2000" b="1">
                <a:effectLst/>
              </a:rPr>
              <a:t>, allora, oppure indaco? C’è meno violetto nella luce solare e i nostri occhi si sono adattati evolutivamente a cogliere meglio la luce blu. </a:t>
            </a:r>
          </a:p>
          <a:p>
            <a:pPr>
              <a:lnSpc>
                <a:spcPct val="80000"/>
              </a:lnSpc>
            </a:pPr>
            <a:endParaRPr lang="it-IT" sz="2000" b="1">
              <a:effectLst/>
            </a:endParaRPr>
          </a:p>
        </p:txBody>
      </p:sp>
      <p:pic>
        <p:nvPicPr>
          <p:cNvPr id="604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0" y="1844675"/>
            <a:ext cx="44323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44675"/>
            <a:ext cx="4249738"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it-IT" b="1">
                <a:solidFill>
                  <a:srgbClr val="FF0000"/>
                </a:solidFill>
                <a:effectLst/>
              </a:rPr>
              <a:t>Qual è il colore dell’acqua?</a:t>
            </a:r>
          </a:p>
        </p:txBody>
      </p:sp>
      <p:sp>
        <p:nvSpPr>
          <p:cNvPr id="61443" name="Rectangle 3"/>
          <p:cNvSpPr>
            <a:spLocks noGrp="1" noChangeArrowheads="1"/>
          </p:cNvSpPr>
          <p:nvPr>
            <p:ph type="body" idx="1"/>
          </p:nvPr>
        </p:nvSpPr>
        <p:spPr/>
        <p:txBody>
          <a:bodyPr/>
          <a:lstStyle/>
          <a:p>
            <a:pPr>
              <a:lnSpc>
                <a:spcPct val="90000"/>
              </a:lnSpc>
            </a:pPr>
            <a:r>
              <a:rPr lang="it-IT" b="1">
                <a:effectLst/>
              </a:rPr>
              <a:t>Non è il riflesso del colore del cielo – anzi non dipende principalmente dal colore del cielo.</a:t>
            </a:r>
          </a:p>
          <a:p>
            <a:pPr>
              <a:lnSpc>
                <a:spcPct val="90000"/>
              </a:lnSpc>
            </a:pPr>
            <a:r>
              <a:rPr lang="it-IT" b="1">
                <a:effectLst/>
              </a:rPr>
              <a:t>Oltre alla diffusione elastica di Rayleigh c’è anche la diffusione anelastica di Raman. </a:t>
            </a:r>
          </a:p>
          <a:p>
            <a:pPr>
              <a:lnSpc>
                <a:spcPct val="90000"/>
              </a:lnSpc>
            </a:pPr>
            <a:r>
              <a:rPr lang="it-IT" b="1">
                <a:effectLst/>
              </a:rPr>
              <a:t>Le molecole d’acqua assorbono la luce </a:t>
            </a:r>
            <a:r>
              <a:rPr lang="it-IT" b="1">
                <a:solidFill>
                  <a:srgbClr val="FF0000"/>
                </a:solidFill>
                <a:effectLst/>
              </a:rPr>
              <a:t>rossa</a:t>
            </a:r>
            <a:r>
              <a:rPr lang="it-IT" b="1">
                <a:effectLst/>
              </a:rPr>
              <a:t> e </a:t>
            </a:r>
            <a:r>
              <a:rPr lang="it-IT" b="1">
                <a:solidFill>
                  <a:srgbClr val="FFFF00"/>
                </a:solidFill>
                <a:effectLst/>
              </a:rPr>
              <a:t>gialla</a:t>
            </a:r>
            <a:r>
              <a:rPr lang="it-IT" b="1">
                <a:effectLst/>
              </a:rPr>
              <a:t> e diffondono quella </a:t>
            </a:r>
            <a:r>
              <a:rPr lang="it-IT" b="1">
                <a:solidFill>
                  <a:schemeClr val="accent1"/>
                </a:solidFill>
                <a:effectLst/>
              </a:rPr>
              <a:t>blu</a:t>
            </a:r>
            <a:r>
              <a:rPr lang="it-IT" b="1">
                <a:effectLst/>
              </a:rPr>
              <a:t>.</a:t>
            </a:r>
          </a:p>
          <a:p>
            <a:pPr>
              <a:lnSpc>
                <a:spcPct val="90000"/>
              </a:lnSpc>
            </a:pPr>
            <a:r>
              <a:rPr lang="it-IT" b="1">
                <a:effectLst/>
              </a:rPr>
              <a:t>Perché la neve è bianca?</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it-IT" sz="4000" b="1">
                <a:solidFill>
                  <a:srgbClr val="FF0000"/>
                </a:solidFill>
                <a:effectLst/>
              </a:rPr>
              <a:t>Un tè con Einstein</a:t>
            </a:r>
          </a:p>
        </p:txBody>
      </p:sp>
      <p:sp>
        <p:nvSpPr>
          <p:cNvPr id="33795" name="Rectangle 3"/>
          <p:cNvSpPr>
            <a:spLocks noGrp="1" noChangeArrowheads="1"/>
          </p:cNvSpPr>
          <p:nvPr>
            <p:ph type="body" idx="1"/>
          </p:nvPr>
        </p:nvSpPr>
        <p:spPr>
          <a:xfrm>
            <a:off x="457200" y="1600200"/>
            <a:ext cx="8229600" cy="5257800"/>
          </a:xfrm>
        </p:spPr>
        <p:txBody>
          <a:bodyPr/>
          <a:lstStyle/>
          <a:p>
            <a:pPr>
              <a:lnSpc>
                <a:spcPct val="90000"/>
              </a:lnSpc>
            </a:pPr>
            <a:r>
              <a:rPr lang="it-IT" sz="2400"/>
              <a:t>Einstein prendendo il tè a casa dei signori Schr</a:t>
            </a:r>
            <a:r>
              <a:rPr lang="en-US" sz="2400">
                <a:cs typeface="Arial" charset="0"/>
              </a:rPr>
              <a:t>ö</a:t>
            </a:r>
            <a:r>
              <a:rPr lang="it-IT" sz="2400"/>
              <a:t>dinger si chiese : perché quando smetto di mescolare il tè le foglioline vanno al centro della tazza e non rimangono alle pareti dove erano state spinte per effetto centrifugo?</a:t>
            </a:r>
          </a:p>
          <a:p>
            <a:pPr>
              <a:lnSpc>
                <a:spcPct val="90000"/>
              </a:lnSpc>
            </a:pPr>
            <a:endParaRPr lang="it-IT" sz="2400"/>
          </a:p>
          <a:p>
            <a:pPr>
              <a:lnSpc>
                <a:spcPct val="90000"/>
              </a:lnSpc>
            </a:pPr>
            <a:endParaRPr lang="it-IT" sz="2400"/>
          </a:p>
          <a:p>
            <a:pPr>
              <a:lnSpc>
                <a:spcPct val="90000"/>
              </a:lnSpc>
            </a:pPr>
            <a:endParaRPr lang="it-IT" sz="2400"/>
          </a:p>
          <a:p>
            <a:pPr>
              <a:lnSpc>
                <a:spcPct val="90000"/>
              </a:lnSpc>
            </a:pPr>
            <a:endParaRPr lang="it-IT" sz="2400"/>
          </a:p>
          <a:p>
            <a:pPr>
              <a:lnSpc>
                <a:spcPct val="90000"/>
              </a:lnSpc>
            </a:pPr>
            <a:r>
              <a:rPr lang="it-IT" sz="2400"/>
              <a:t>Durante il mescolamento l’attrito sulle pareti e sul fondo rallenta il flusso, quindi per il principio di Bernouilli, aumenta la pressione e si genera un flusso secondario dal centro alle pareti sul fondo. </a:t>
            </a:r>
          </a:p>
          <a:p>
            <a:pPr>
              <a:lnSpc>
                <a:spcPct val="90000"/>
              </a:lnSpc>
            </a:pPr>
            <a:r>
              <a:rPr lang="it-IT" sz="2400"/>
              <a:t>Quando si smette di mescolare la pressione diminuisce e il flusso si inverte.</a:t>
            </a:r>
          </a:p>
        </p:txBody>
      </p:sp>
      <p:pic>
        <p:nvPicPr>
          <p:cNvPr id="3380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2565400"/>
            <a:ext cx="19050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it-IT" b="1">
                <a:solidFill>
                  <a:srgbClr val="FF0000"/>
                </a:solidFill>
                <a:effectLst/>
              </a:rPr>
              <a:t>Un po’ di epistemologia</a:t>
            </a:r>
          </a:p>
        </p:txBody>
      </p:sp>
      <p:sp>
        <p:nvSpPr>
          <p:cNvPr id="34819" name="Rectangle 3"/>
          <p:cNvSpPr>
            <a:spLocks noGrp="1" noChangeArrowheads="1"/>
          </p:cNvSpPr>
          <p:nvPr>
            <p:ph type="body" idx="1"/>
          </p:nvPr>
        </p:nvSpPr>
        <p:spPr/>
        <p:txBody>
          <a:bodyPr/>
          <a:lstStyle/>
          <a:p>
            <a:pPr>
              <a:lnSpc>
                <a:spcPct val="90000"/>
              </a:lnSpc>
            </a:pPr>
            <a:r>
              <a:rPr lang="it-IT" sz="2400" b="1"/>
              <a:t>Cos’è una spiegazione, ovvero, una teoria scientifica?</a:t>
            </a:r>
          </a:p>
          <a:p>
            <a:pPr lvl="1">
              <a:lnSpc>
                <a:spcPct val="90000"/>
              </a:lnSpc>
            </a:pPr>
            <a:r>
              <a:rPr lang="it-IT" sz="2000" b="1">
                <a:solidFill>
                  <a:srgbClr val="FF0000"/>
                </a:solidFill>
                <a:effectLst/>
              </a:rPr>
              <a:t>Empirismo</a:t>
            </a:r>
            <a:r>
              <a:rPr lang="it-IT" sz="2000" b="1">
                <a:effectLst/>
              </a:rPr>
              <a:t> – le teorie derivano dall’esperienza </a:t>
            </a:r>
          </a:p>
          <a:p>
            <a:pPr lvl="2">
              <a:lnSpc>
                <a:spcPct val="90000"/>
              </a:lnSpc>
            </a:pPr>
            <a:r>
              <a:rPr lang="it-IT" sz="1800" b="1">
                <a:effectLst/>
              </a:rPr>
              <a:t>Sherlock Holmes: in “Scandalo in Bohemia”: è un errore capitale teorizzare prima di avere i dati.</a:t>
            </a:r>
          </a:p>
          <a:p>
            <a:pPr lvl="2">
              <a:lnSpc>
                <a:spcPct val="90000"/>
              </a:lnSpc>
            </a:pPr>
            <a:r>
              <a:rPr lang="it-IT" sz="1800" b="1">
                <a:effectLst/>
              </a:rPr>
              <a:t>Ma questo è anch’esso un errore capitale. Non conosciamo nessun dato prima di averlo interpretato sulla base di teorie.</a:t>
            </a:r>
          </a:p>
          <a:p>
            <a:pPr lvl="1">
              <a:lnSpc>
                <a:spcPct val="90000"/>
              </a:lnSpc>
            </a:pPr>
            <a:r>
              <a:rPr lang="it-IT" sz="2000" b="1">
                <a:solidFill>
                  <a:srgbClr val="FF0000"/>
                </a:solidFill>
                <a:effectLst/>
              </a:rPr>
              <a:t>Induttivismo</a:t>
            </a:r>
            <a:r>
              <a:rPr lang="it-IT" sz="2000" b="1">
                <a:effectLst/>
              </a:rPr>
              <a:t> – il passato rassomiglia al futuro</a:t>
            </a:r>
          </a:p>
          <a:p>
            <a:pPr lvl="1">
              <a:lnSpc>
                <a:spcPct val="90000"/>
              </a:lnSpc>
            </a:pPr>
            <a:r>
              <a:rPr lang="it-IT" sz="2000" b="1">
                <a:solidFill>
                  <a:srgbClr val="FF0000"/>
                </a:solidFill>
                <a:effectLst/>
              </a:rPr>
              <a:t>Giustificazionismo</a:t>
            </a:r>
          </a:p>
          <a:p>
            <a:pPr lvl="1">
              <a:lnSpc>
                <a:spcPct val="90000"/>
              </a:lnSpc>
            </a:pPr>
            <a:r>
              <a:rPr lang="it-IT" sz="2000" b="1">
                <a:solidFill>
                  <a:srgbClr val="FF0000"/>
                </a:solidFill>
                <a:effectLst/>
              </a:rPr>
              <a:t>Strumentalismo</a:t>
            </a:r>
          </a:p>
          <a:p>
            <a:pPr lvl="1">
              <a:lnSpc>
                <a:spcPct val="90000"/>
              </a:lnSpc>
            </a:pPr>
            <a:r>
              <a:rPr lang="it-IT" sz="2000" b="1">
                <a:solidFill>
                  <a:srgbClr val="FF0000"/>
                </a:solidFill>
                <a:effectLst/>
              </a:rPr>
              <a:t>Fallibilismo</a:t>
            </a:r>
            <a:r>
              <a:rPr lang="it-IT" sz="2000" b="1">
                <a:effectLst/>
              </a:rPr>
              <a:t> – non c’è nulla che possa giustificare una teoria</a:t>
            </a:r>
          </a:p>
          <a:p>
            <a:pPr lvl="1">
              <a:lnSpc>
                <a:spcPct val="90000"/>
              </a:lnSpc>
            </a:pPr>
            <a:r>
              <a:rPr lang="it-IT" sz="2000" b="1">
                <a:solidFill>
                  <a:srgbClr val="FF0000"/>
                </a:solidFill>
                <a:effectLst/>
              </a:rPr>
              <a:t>Criticismo</a:t>
            </a:r>
            <a:r>
              <a:rPr lang="it-IT" sz="2000" b="1">
                <a:effectLst/>
              </a:rPr>
              <a:t> – fare</a:t>
            </a:r>
            <a:r>
              <a:rPr lang="it-IT" sz="2000" b="1"/>
              <a:t> congetture che portano predizioni anche sulla base di un principio di regolarità e poi verificarle</a:t>
            </a:r>
          </a:p>
          <a:p>
            <a:pPr lvl="1">
              <a:lnSpc>
                <a:spcPct val="90000"/>
              </a:lnSpc>
            </a:pPr>
            <a:r>
              <a:rPr lang="it-IT" sz="2000" b="1">
                <a:solidFill>
                  <a:srgbClr val="FF0000"/>
                </a:solidFill>
                <a:effectLst/>
              </a:rPr>
              <a:t>Utilitarismo</a:t>
            </a:r>
          </a:p>
          <a:p>
            <a:pPr lvl="1">
              <a:lnSpc>
                <a:spcPct val="90000"/>
              </a:lnSpc>
            </a:pPr>
            <a:endParaRPr lang="it-IT" sz="2000" b="1">
              <a:effectLst/>
            </a:endParaRPr>
          </a:p>
          <a:p>
            <a:pPr lvl="1">
              <a:lnSpc>
                <a:spcPct val="90000"/>
              </a:lnSpc>
            </a:pPr>
            <a:endParaRPr lang="it-IT" sz="2000" b="1">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it-IT" b="1">
                <a:solidFill>
                  <a:srgbClr val="FF0000"/>
                </a:solidFill>
                <a:effectLst/>
              </a:rPr>
              <a:t>Il principio antropico</a:t>
            </a:r>
          </a:p>
        </p:txBody>
      </p:sp>
      <p:sp>
        <p:nvSpPr>
          <p:cNvPr id="35843" name="Rectangle 3"/>
          <p:cNvSpPr>
            <a:spLocks noGrp="1" noChangeArrowheads="1"/>
          </p:cNvSpPr>
          <p:nvPr>
            <p:ph type="body" idx="1"/>
          </p:nvPr>
        </p:nvSpPr>
        <p:spPr/>
        <p:txBody>
          <a:bodyPr/>
          <a:lstStyle/>
          <a:p>
            <a:pPr>
              <a:lnSpc>
                <a:spcPct val="90000"/>
              </a:lnSpc>
            </a:pPr>
            <a:r>
              <a:rPr lang="it-IT"/>
              <a:t>Perché l’universo è così grande?</a:t>
            </a:r>
          </a:p>
          <a:p>
            <a:pPr lvl="1">
              <a:lnSpc>
                <a:spcPct val="90000"/>
              </a:lnSpc>
            </a:pPr>
            <a:r>
              <a:rPr lang="it-IT"/>
              <a:t>Concezione meccanicistica</a:t>
            </a:r>
          </a:p>
          <a:p>
            <a:pPr lvl="2">
              <a:lnSpc>
                <a:spcPct val="90000"/>
              </a:lnSpc>
            </a:pPr>
            <a:r>
              <a:rPr lang="it-IT"/>
              <a:t>Big Bang, età dell’universo 10</a:t>
            </a:r>
            <a:r>
              <a:rPr lang="it-IT" baseline="30000"/>
              <a:t>10</a:t>
            </a:r>
            <a:r>
              <a:rPr lang="it-IT"/>
              <a:t> anni, quindi almeno altrettanti anni-luce</a:t>
            </a:r>
          </a:p>
          <a:p>
            <a:pPr lvl="1">
              <a:lnSpc>
                <a:spcPct val="90000"/>
              </a:lnSpc>
            </a:pPr>
            <a:r>
              <a:rPr lang="it-IT"/>
              <a:t>Concezione antropica</a:t>
            </a:r>
          </a:p>
          <a:p>
            <a:pPr lvl="2">
              <a:lnSpc>
                <a:spcPct val="90000"/>
              </a:lnSpc>
            </a:pPr>
            <a:r>
              <a:rPr lang="it-IT"/>
              <a:t>Chi fa questa domanda è un uomo, che è un essere vivente. La vita è consentita dal carbonio che si genera nelle stelle e si disperde nell’universo per l’esplosione delle supernove che avviene dopo la combustione nucleare che richiede  10</a:t>
            </a:r>
            <a:r>
              <a:rPr lang="it-IT" baseline="30000"/>
              <a:t>10</a:t>
            </a:r>
            <a:r>
              <a:rPr lang="it-IT"/>
              <a:t> anni.</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it-IT" sz="3200" b="1">
                <a:solidFill>
                  <a:srgbClr val="FF0000"/>
                </a:solidFill>
                <a:effectLst/>
              </a:rPr>
              <a:t>La cosa più incomprensibile dell’universo è che sia comprensibile </a:t>
            </a:r>
            <a:br>
              <a:rPr lang="it-IT" sz="3200" b="1">
                <a:solidFill>
                  <a:srgbClr val="FF0000"/>
                </a:solidFill>
                <a:effectLst/>
              </a:rPr>
            </a:br>
            <a:r>
              <a:rPr lang="it-IT" sz="3200" b="1">
                <a:solidFill>
                  <a:srgbClr val="FF0000"/>
                </a:solidFill>
                <a:effectLst/>
              </a:rPr>
              <a:t>(A. Einstein)</a:t>
            </a:r>
          </a:p>
        </p:txBody>
      </p:sp>
      <p:sp>
        <p:nvSpPr>
          <p:cNvPr id="40963" name="Rectangle 3"/>
          <p:cNvSpPr>
            <a:spLocks noGrp="1" noChangeArrowheads="1"/>
          </p:cNvSpPr>
          <p:nvPr>
            <p:ph type="body" idx="1"/>
          </p:nvPr>
        </p:nvSpPr>
        <p:spPr>
          <a:xfrm>
            <a:off x="457200" y="1744663"/>
            <a:ext cx="8362950" cy="6005512"/>
          </a:xfrm>
        </p:spPr>
        <p:txBody>
          <a:bodyPr/>
          <a:lstStyle/>
          <a:p>
            <a:pPr>
              <a:lnSpc>
                <a:spcPct val="80000"/>
              </a:lnSpc>
            </a:pPr>
            <a:r>
              <a:rPr lang="it-IT" sz="2400"/>
              <a:t>Perché le leggi fisiche sono così?</a:t>
            </a:r>
          </a:p>
          <a:p>
            <a:pPr lvl="1">
              <a:lnSpc>
                <a:spcPct val="80000"/>
              </a:lnSpc>
            </a:pPr>
            <a:r>
              <a:rPr lang="it-IT" sz="2200"/>
              <a:t>Perché solo le leggi aventi questa forma sono comprensibili all’uomo.</a:t>
            </a:r>
          </a:p>
          <a:p>
            <a:pPr lvl="1">
              <a:lnSpc>
                <a:spcPct val="80000"/>
              </a:lnSpc>
            </a:pPr>
            <a:r>
              <a:rPr lang="it-IT" sz="2200"/>
              <a:t>Le leggi comprensibili devono conformarsi alla logica. Che non lascia spazio al libero arbitrio. Quindi le leggi fisiche sono determinate dalla loro comprensibilità all’uomo.</a:t>
            </a:r>
          </a:p>
          <a:p>
            <a:pPr lvl="1">
              <a:lnSpc>
                <a:spcPct val="80000"/>
              </a:lnSpc>
            </a:pPr>
            <a:r>
              <a:rPr lang="it-IT" sz="2200"/>
              <a:t>La comprensibilità dell’universo è dovuta all’esistenza dell’uomo che può e vuole comprendere il problema.</a:t>
            </a:r>
          </a:p>
          <a:p>
            <a:pPr lvl="1">
              <a:lnSpc>
                <a:spcPct val="80000"/>
              </a:lnSpc>
            </a:pPr>
            <a:r>
              <a:rPr lang="it-IT" sz="2200"/>
              <a:t>Se l’universo, attraverso l’evoluzione , può produrre un essere che ha la capacità di comprendere, deve essere comprensibile. Altrimenti non potremmo parlare dell’esistenza di un essere con la capacità di domandarsi perché l’universo sia comprensibile. </a:t>
            </a:r>
          </a:p>
          <a:p>
            <a:pPr lvl="1">
              <a:lnSpc>
                <a:spcPct val="80000"/>
              </a:lnSpc>
            </a:pPr>
            <a:r>
              <a:rPr lang="it-IT" sz="2200"/>
              <a:t>Gli esseri umani come tali possono esistere solamente in un universo comprensibile.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it-IT" sz="4000" b="1" dirty="0">
                <a:solidFill>
                  <a:srgbClr val="FF0000"/>
                </a:solidFill>
                <a:effectLst/>
              </a:rPr>
              <a:t>Metodo scientifico e metodo democratico</a:t>
            </a:r>
          </a:p>
        </p:txBody>
      </p:sp>
      <p:sp>
        <p:nvSpPr>
          <p:cNvPr id="36867" name="Rectangle 3"/>
          <p:cNvSpPr>
            <a:spLocks noGrp="1" noChangeArrowheads="1"/>
          </p:cNvSpPr>
          <p:nvPr>
            <p:ph type="body" idx="1"/>
          </p:nvPr>
        </p:nvSpPr>
        <p:spPr/>
        <p:txBody>
          <a:bodyPr/>
          <a:lstStyle/>
          <a:p>
            <a:r>
              <a:rPr lang="en-US" sz="2000" dirty="0"/>
              <a:t>"promoting reason in the world is much more an ethical issue than </a:t>
            </a:r>
            <a:r>
              <a:rPr lang="en-US" sz="2000" dirty="0" smtClean="0"/>
              <a:t>it is </a:t>
            </a:r>
            <a:r>
              <a:rPr lang="en-US" sz="2000" dirty="0"/>
              <a:t>a metaphysical issue, besides being our duty, and our only </a:t>
            </a:r>
            <a:r>
              <a:rPr lang="en-US" sz="2000" dirty="0" smtClean="0"/>
              <a:t>hope“ </a:t>
            </a:r>
            <a:r>
              <a:rPr lang="it-IT" sz="2000" dirty="0" smtClean="0"/>
              <a:t>Christine </a:t>
            </a:r>
            <a:r>
              <a:rPr lang="it-IT" sz="2000" dirty="0" err="1" smtClean="0"/>
              <a:t>Korsgaard</a:t>
            </a:r>
            <a:endParaRPr lang="it-IT" sz="2000" dirty="0" smtClean="0"/>
          </a:p>
          <a:p>
            <a:endParaRPr lang="it-IT" sz="2000" dirty="0"/>
          </a:p>
          <a:p>
            <a:r>
              <a:rPr lang="en-US" sz="2000" dirty="0" err="1"/>
              <a:t>Enlightment</a:t>
            </a:r>
            <a:r>
              <a:rPr lang="en-US" sz="2000" dirty="0"/>
              <a:t>, the role of reason and critical dialogue</a:t>
            </a:r>
          </a:p>
          <a:p>
            <a:r>
              <a:rPr lang="en-US" sz="2000" dirty="0"/>
              <a:t>the Moghul emperor Akbar used to say that: reason has priority </a:t>
            </a:r>
            <a:r>
              <a:rPr lang="en-US" sz="2000" dirty="0" smtClean="0"/>
              <a:t>over tradition </a:t>
            </a:r>
            <a:r>
              <a:rPr lang="en-US" sz="2000" dirty="0"/>
              <a:t>because even to challenge reason you </a:t>
            </a:r>
            <a:r>
              <a:rPr lang="en-US" sz="2000" dirty="0" err="1"/>
              <a:t>ned</a:t>
            </a:r>
            <a:r>
              <a:rPr lang="en-US" sz="2000" dirty="0"/>
              <a:t> to have reasons</a:t>
            </a:r>
          </a:p>
          <a:p>
            <a:r>
              <a:rPr lang="en-US" sz="2000" dirty="0"/>
              <a:t>democracy, government through public debate (transparency,</a:t>
            </a:r>
          </a:p>
          <a:p>
            <a:r>
              <a:rPr lang="it-IT" sz="2000" dirty="0" err="1"/>
              <a:t>accountability</a:t>
            </a:r>
            <a:r>
              <a:rPr lang="it-IT" sz="2000" dirty="0"/>
              <a:t>, </a:t>
            </a:r>
            <a:r>
              <a:rPr lang="it-IT" sz="2000" dirty="0" err="1"/>
              <a:t>provability</a:t>
            </a:r>
            <a:r>
              <a:rPr lang="it-IT" sz="2000" dirty="0"/>
              <a:t>)</a:t>
            </a:r>
          </a:p>
          <a:p>
            <a:r>
              <a:rPr lang="en-US" sz="2000" dirty="0"/>
              <a:t>universal rights, universal laws, equity</a:t>
            </a:r>
          </a:p>
          <a:p>
            <a:r>
              <a:rPr lang="en-US" sz="2000" dirty="0"/>
              <a:t>promote justice and equity and eliminate injustice and inequity</a:t>
            </a:r>
          </a:p>
          <a:p>
            <a:r>
              <a:rPr lang="it-IT" sz="2000" dirty="0" err="1"/>
              <a:t>innovation</a:t>
            </a:r>
            <a:r>
              <a:rPr lang="it-IT" sz="2000" dirty="0"/>
              <a:t>, </a:t>
            </a:r>
            <a:r>
              <a:rPr lang="it-IT" sz="2000" dirty="0" err="1"/>
              <a:t>literacy</a:t>
            </a:r>
            <a:r>
              <a:rPr lang="it-IT" sz="2000" dirty="0"/>
              <a:t>, </a:t>
            </a:r>
            <a:r>
              <a:rPr lang="it-IT" sz="2000" dirty="0" err="1"/>
              <a:t>transnationality</a:t>
            </a:r>
            <a:r>
              <a:rPr lang="it-IT" sz="2000" dirty="0"/>
              <a:t>, </a:t>
            </a:r>
            <a:r>
              <a:rPr lang="it-IT" sz="2000" dirty="0" err="1"/>
              <a:t>pluralism</a:t>
            </a:r>
            <a:r>
              <a:rPr lang="it-IT" sz="2000" dirty="0"/>
              <a:t>, </a:t>
            </a:r>
            <a:r>
              <a:rPr lang="it-IT" sz="2000" dirty="0" err="1" smtClean="0"/>
              <a:t>tolerance</a:t>
            </a:r>
            <a:endParaRPr lang="it-IT" sz="2000" dirty="0"/>
          </a:p>
        </p:txBody>
      </p:sp>
    </p:spTree>
    <p:extLst>
      <p:ext uri="{BB962C8B-B14F-4D97-AF65-F5344CB8AC3E}">
        <p14:creationId xmlns:p14="http://schemas.microsoft.com/office/powerpoint/2010/main" val="61654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2" end="2"/>
                                            </p:txEl>
                                          </p:spTgt>
                                        </p:tgtEl>
                                        <p:attrNameLst>
                                          <p:attrName>style.visibility</p:attrName>
                                        </p:attrNameLst>
                                      </p:cBhvr>
                                      <p:to>
                                        <p:strVal val="visible"/>
                                      </p:to>
                                    </p:set>
                                    <p:anim calcmode="lin" valueType="num">
                                      <p:cBhvr additive="base">
                                        <p:cTn id="13"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anim calcmode="lin" valueType="num">
                                      <p:cBhvr additive="base">
                                        <p:cTn id="19"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4" end="4"/>
                                            </p:txEl>
                                          </p:spTgt>
                                        </p:tgtEl>
                                        <p:attrNameLst>
                                          <p:attrName>style.visibility</p:attrName>
                                        </p:attrNameLst>
                                      </p:cBhvr>
                                      <p:to>
                                        <p:strVal val="visible"/>
                                      </p:to>
                                    </p:set>
                                    <p:anim calcmode="lin" valueType="num">
                                      <p:cBhvr additive="base">
                                        <p:cTn id="25"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67">
                                            <p:txEl>
                                              <p:pRg st="5" end="5"/>
                                            </p:txEl>
                                          </p:spTgt>
                                        </p:tgtEl>
                                        <p:attrNameLst>
                                          <p:attrName>style.visibility</p:attrName>
                                        </p:attrNameLst>
                                      </p:cBhvr>
                                      <p:to>
                                        <p:strVal val="visible"/>
                                      </p:to>
                                    </p:set>
                                    <p:anim calcmode="lin" valueType="num">
                                      <p:cBhvr additive="base">
                                        <p:cTn id="31"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67">
                                            <p:txEl>
                                              <p:pRg st="6" end="6"/>
                                            </p:txEl>
                                          </p:spTgt>
                                        </p:tgtEl>
                                        <p:attrNameLst>
                                          <p:attrName>style.visibility</p:attrName>
                                        </p:attrNameLst>
                                      </p:cBhvr>
                                      <p:to>
                                        <p:strVal val="visible"/>
                                      </p:to>
                                    </p:set>
                                    <p:anim calcmode="lin" valueType="num">
                                      <p:cBhvr additive="base">
                                        <p:cTn id="37" dur="500" fill="hold"/>
                                        <p:tgtEl>
                                          <p:spTgt spid="3686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867">
                                            <p:txEl>
                                              <p:pRg st="7" end="7"/>
                                            </p:txEl>
                                          </p:spTgt>
                                        </p:tgtEl>
                                        <p:attrNameLst>
                                          <p:attrName>style.visibility</p:attrName>
                                        </p:attrNameLst>
                                      </p:cBhvr>
                                      <p:to>
                                        <p:strVal val="visible"/>
                                      </p:to>
                                    </p:set>
                                    <p:anim calcmode="lin" valueType="num">
                                      <p:cBhvr additive="base">
                                        <p:cTn id="43" dur="500" fill="hold"/>
                                        <p:tgtEl>
                                          <p:spTgt spid="3686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6867">
                                            <p:txEl>
                                              <p:pRg st="8" end="8"/>
                                            </p:txEl>
                                          </p:spTgt>
                                        </p:tgtEl>
                                        <p:attrNameLst>
                                          <p:attrName>style.visibility</p:attrName>
                                        </p:attrNameLst>
                                      </p:cBhvr>
                                      <p:to>
                                        <p:strVal val="visible"/>
                                      </p:to>
                                    </p:set>
                                    <p:anim calcmode="lin" valueType="num">
                                      <p:cBhvr additive="base">
                                        <p:cTn id="49" dur="500" fill="hold"/>
                                        <p:tgtEl>
                                          <p:spTgt spid="3686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rPr>
              <a:t>METODO SCIENTIFICO E METODO DEMOCRATICO</a:t>
            </a:r>
            <a:endParaRPr lang="it-IT" b="1" dirty="0">
              <a:solidFill>
                <a:srgbClr val="FF0000"/>
              </a:solidFill>
              <a:effectLst/>
            </a:endParaRPr>
          </a:p>
        </p:txBody>
      </p:sp>
      <p:sp>
        <p:nvSpPr>
          <p:cNvPr id="3" name="Segnaposto contenuto 2"/>
          <p:cNvSpPr>
            <a:spLocks noGrp="1"/>
          </p:cNvSpPr>
          <p:nvPr>
            <p:ph idx="1"/>
          </p:nvPr>
        </p:nvSpPr>
        <p:spPr/>
        <p:txBody>
          <a:bodyPr/>
          <a:lstStyle/>
          <a:p>
            <a:pPr algn="just"/>
            <a:r>
              <a:rPr lang="en-US" sz="2000" dirty="0"/>
              <a:t>democratic elections allow to replace governments, </a:t>
            </a:r>
            <a:r>
              <a:rPr lang="en-US" sz="2000" dirty="0" smtClean="0"/>
              <a:t>without destroying </a:t>
            </a:r>
            <a:r>
              <a:rPr lang="en-US" sz="2000" dirty="0"/>
              <a:t>institutions, as would be the case if it were a tyrant </a:t>
            </a:r>
            <a:r>
              <a:rPr lang="en-US" sz="2000" dirty="0" smtClean="0"/>
              <a:t>to chase </a:t>
            </a:r>
            <a:r>
              <a:rPr lang="en-US" sz="2000" dirty="0"/>
              <a:t>out of government, is the analogue of replacing an </a:t>
            </a:r>
            <a:r>
              <a:rPr lang="en-US" sz="2000" dirty="0" err="1" smtClean="0"/>
              <a:t>existin</a:t>
            </a:r>
            <a:r>
              <a:rPr lang="en-US" sz="2000" dirty="0" smtClean="0"/>
              <a:t> </a:t>
            </a:r>
            <a:r>
              <a:rPr lang="en-US" sz="2000" dirty="0" err="1" smtClean="0"/>
              <a:t>grational</a:t>
            </a:r>
            <a:r>
              <a:rPr lang="en-US" sz="2000" dirty="0" smtClean="0"/>
              <a:t> </a:t>
            </a:r>
            <a:r>
              <a:rPr lang="en-US" sz="2000" dirty="0"/>
              <a:t>explanation by a better theory</a:t>
            </a:r>
          </a:p>
          <a:p>
            <a:r>
              <a:rPr lang="en-US" sz="2000" dirty="0" err="1"/>
              <a:t>Sen</a:t>
            </a:r>
            <a:r>
              <a:rPr lang="en-US" sz="2000" dirty="0"/>
              <a:t>: address questions of enhancing justice and removing </a:t>
            </a:r>
            <a:r>
              <a:rPr lang="en-US" sz="2000" dirty="0" smtClean="0"/>
              <a:t>injustice, rather </a:t>
            </a:r>
            <a:r>
              <a:rPr lang="en-US" sz="2000" dirty="0"/>
              <a:t>than to </a:t>
            </a:r>
            <a:r>
              <a:rPr lang="en-US" sz="2000" dirty="0" smtClean="0"/>
              <a:t>offer </a:t>
            </a:r>
            <a:r>
              <a:rPr lang="en-US" sz="2000" dirty="0"/>
              <a:t>resolutions of questions about the nature </a:t>
            </a:r>
            <a:r>
              <a:rPr lang="en-US" sz="2000" dirty="0" smtClean="0"/>
              <a:t>of </a:t>
            </a:r>
            <a:r>
              <a:rPr lang="it-IT" sz="2000" dirty="0" err="1" smtClean="0"/>
              <a:t>perfect</a:t>
            </a:r>
            <a:r>
              <a:rPr lang="it-IT" sz="2000" dirty="0" smtClean="0"/>
              <a:t> </a:t>
            </a:r>
            <a:r>
              <a:rPr lang="it-IT" sz="2000" dirty="0" err="1"/>
              <a:t>justice</a:t>
            </a:r>
            <a:endParaRPr lang="it-IT" sz="2000" dirty="0"/>
          </a:p>
          <a:p>
            <a:r>
              <a:rPr lang="en-US" sz="2000" dirty="0"/>
              <a:t>incremental enhancement - foster progress, advancement rather </a:t>
            </a:r>
            <a:r>
              <a:rPr lang="en-US" sz="2000" dirty="0" smtClean="0"/>
              <a:t>than struggle </a:t>
            </a:r>
            <a:r>
              <a:rPr lang="en-US" sz="2000" dirty="0"/>
              <a:t>to achieve the perfect theory, or the perfect </a:t>
            </a:r>
            <a:r>
              <a:rPr lang="en-US" sz="2000" dirty="0" err="1" smtClean="0"/>
              <a:t>governement</a:t>
            </a:r>
            <a:r>
              <a:rPr lang="en-US" sz="2000" dirty="0" smtClean="0"/>
              <a:t>, </a:t>
            </a:r>
            <a:r>
              <a:rPr lang="it-IT" sz="2000" dirty="0" smtClean="0"/>
              <a:t>or </a:t>
            </a:r>
            <a:r>
              <a:rPr lang="it-IT" sz="2000" dirty="0"/>
              <a:t>the ultimate </a:t>
            </a:r>
            <a:r>
              <a:rPr lang="it-IT" sz="2000" dirty="0" err="1"/>
              <a:t>truth</a:t>
            </a:r>
            <a:endParaRPr lang="it-IT" sz="2000" dirty="0"/>
          </a:p>
          <a:p>
            <a:r>
              <a:rPr lang="en-US" sz="2000" dirty="0"/>
              <a:t>not necessary to eliminate all </a:t>
            </a:r>
            <a:r>
              <a:rPr lang="en-US" sz="2000" dirty="0" err="1"/>
              <a:t>conicting</a:t>
            </a:r>
            <a:r>
              <a:rPr lang="en-US" sz="2000" dirty="0"/>
              <a:t> </a:t>
            </a:r>
            <a:r>
              <a:rPr lang="en-US" sz="2000" dirty="0" err="1"/>
              <a:t>resonable</a:t>
            </a:r>
            <a:r>
              <a:rPr lang="en-US" sz="2000" dirty="0"/>
              <a:t> positions </a:t>
            </a:r>
            <a:r>
              <a:rPr lang="en-US" sz="2000" dirty="0" smtClean="0"/>
              <a:t>until </a:t>
            </a:r>
            <a:r>
              <a:rPr lang="it-IT" sz="2000" dirty="0" err="1" smtClean="0"/>
              <a:t>only</a:t>
            </a:r>
            <a:r>
              <a:rPr lang="it-IT" sz="2000" dirty="0" smtClean="0"/>
              <a:t> </a:t>
            </a:r>
            <a:r>
              <a:rPr lang="it-IT" sz="2000" dirty="0" err="1"/>
              <a:t>one</a:t>
            </a:r>
            <a:r>
              <a:rPr lang="it-IT" sz="2000" dirty="0"/>
              <a:t> </a:t>
            </a:r>
            <a:r>
              <a:rPr lang="it-IT" sz="2000" dirty="0" err="1"/>
              <a:t>is</a:t>
            </a:r>
            <a:r>
              <a:rPr lang="it-IT" sz="2000" dirty="0"/>
              <a:t> </a:t>
            </a:r>
            <a:r>
              <a:rPr lang="it-IT" sz="2000" dirty="0" err="1"/>
              <a:t>left</a:t>
            </a:r>
            <a:endParaRPr lang="it-IT" sz="2000" dirty="0"/>
          </a:p>
          <a:p>
            <a:r>
              <a:rPr lang="en-US" sz="2000" dirty="0"/>
              <a:t>against reductionism, Hamlet's </a:t>
            </a:r>
            <a:r>
              <a:rPr lang="en-US" sz="2000" dirty="0" err="1"/>
              <a:t>Priciple</a:t>
            </a:r>
            <a:r>
              <a:rPr lang="en-US" sz="2000" dirty="0"/>
              <a:t> "There are more </a:t>
            </a:r>
            <a:r>
              <a:rPr lang="en-US" sz="2000" dirty="0" smtClean="0"/>
              <a:t>things, </a:t>
            </a:r>
            <a:r>
              <a:rPr lang="it-IT" sz="2000" dirty="0" smtClean="0"/>
              <a:t>Horatio</a:t>
            </a:r>
            <a:r>
              <a:rPr lang="it-IT" sz="2000" dirty="0"/>
              <a:t>, : : </a:t>
            </a:r>
            <a:r>
              <a:rPr lang="it-IT" sz="2000" dirty="0" smtClean="0"/>
              <a:t>:"</a:t>
            </a:r>
            <a:endParaRPr lang="it-IT" sz="2000" dirty="0"/>
          </a:p>
        </p:txBody>
      </p:sp>
    </p:spTree>
    <p:extLst>
      <p:ext uri="{BB962C8B-B14F-4D97-AF65-F5344CB8AC3E}">
        <p14:creationId xmlns:p14="http://schemas.microsoft.com/office/powerpoint/2010/main" val="17743695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71450"/>
            <a:ext cx="8229600" cy="1143000"/>
          </a:xfrm>
        </p:spPr>
        <p:txBody>
          <a:bodyPr/>
          <a:lstStyle/>
          <a:p>
            <a:r>
              <a:rPr lang="it-IT" b="1">
                <a:solidFill>
                  <a:srgbClr val="FF0000"/>
                </a:solidFill>
                <a:effectLst/>
              </a:rPr>
              <a:t>Progresso infinito</a:t>
            </a:r>
          </a:p>
        </p:txBody>
      </p:sp>
      <p:sp>
        <p:nvSpPr>
          <p:cNvPr id="38915" name="Rectangle 3"/>
          <p:cNvSpPr>
            <a:spLocks noGrp="1" noChangeArrowheads="1"/>
          </p:cNvSpPr>
          <p:nvPr>
            <p:ph type="body" idx="1"/>
          </p:nvPr>
        </p:nvSpPr>
        <p:spPr>
          <a:xfrm>
            <a:off x="457200" y="908050"/>
            <a:ext cx="8229600" cy="4525963"/>
          </a:xfrm>
        </p:spPr>
        <p:txBody>
          <a:bodyPr/>
          <a:lstStyle/>
          <a:p>
            <a:pPr>
              <a:lnSpc>
                <a:spcPct val="90000"/>
              </a:lnSpc>
            </a:pPr>
            <a:r>
              <a:rPr lang="it-IT" sz="2000" b="1"/>
              <a:t>Diffondere la ragione nel mondo è un’impresa che riguarda la morale più che la metafisica ed è il compito oltre che la speranza, dell’umanità </a:t>
            </a:r>
          </a:p>
          <a:p>
            <a:pPr>
              <a:lnSpc>
                <a:spcPct val="90000"/>
              </a:lnSpc>
              <a:buFont typeface="Wingdings" pitchFamily="2" charset="2"/>
              <a:buNone/>
            </a:pPr>
            <a:endParaRPr lang="it-IT" sz="2000" b="1"/>
          </a:p>
          <a:p>
            <a:pPr>
              <a:lnSpc>
                <a:spcPct val="90000"/>
              </a:lnSpc>
            </a:pPr>
            <a:r>
              <a:rPr lang="it-IT" sz="2000" b="1">
                <a:solidFill>
                  <a:srgbClr val="FF0000"/>
                </a:solidFill>
                <a:effectLst>
                  <a:outerShdw blurRad="38100" dist="38100" dir="2700000" algn="tl">
                    <a:srgbClr val="FFFFFF"/>
                  </a:outerShdw>
                </a:effectLst>
              </a:rPr>
              <a:t>Metodo scientifico</a:t>
            </a:r>
            <a:r>
              <a:rPr lang="it-IT" sz="2000" b="1"/>
              <a:t> corrisponde al </a:t>
            </a:r>
            <a:r>
              <a:rPr lang="it-IT" sz="2000" b="1">
                <a:solidFill>
                  <a:srgbClr val="FF0000"/>
                </a:solidFill>
                <a:effectLst>
                  <a:outerShdw blurRad="38100" dist="38100" dir="2700000" algn="tl">
                    <a:srgbClr val="FFFFFF"/>
                  </a:outerShdw>
                </a:effectLst>
              </a:rPr>
              <a:t>metodo democratico</a:t>
            </a:r>
          </a:p>
          <a:p>
            <a:pPr lvl="1">
              <a:lnSpc>
                <a:spcPct val="90000"/>
              </a:lnSpc>
            </a:pPr>
            <a:r>
              <a:rPr lang="it-IT" sz="2000" b="1"/>
              <a:t>Pubblico dibattito</a:t>
            </a:r>
          </a:p>
          <a:p>
            <a:pPr lvl="1">
              <a:lnSpc>
                <a:spcPct val="90000"/>
              </a:lnSpc>
            </a:pPr>
            <a:r>
              <a:rPr lang="it-IT" sz="2000" b="1">
                <a:solidFill>
                  <a:srgbClr val="FF0000"/>
                </a:solidFill>
                <a:effectLst>
                  <a:outerShdw blurRad="38100" dist="38100" dir="2700000" algn="tl">
                    <a:srgbClr val="FFFFFF"/>
                  </a:outerShdw>
                </a:effectLst>
              </a:rPr>
              <a:t>Non cercare la perfezione ma migliorare l’esistente</a:t>
            </a:r>
          </a:p>
          <a:p>
            <a:pPr lvl="1">
              <a:lnSpc>
                <a:spcPct val="90000"/>
              </a:lnSpc>
            </a:pPr>
            <a:r>
              <a:rPr lang="it-IT" sz="2000" b="1"/>
              <a:t>Non è indispensabile eliminare tutte le posizioni in conflitto tranne una </a:t>
            </a:r>
          </a:p>
          <a:p>
            <a:pPr lvl="1">
              <a:lnSpc>
                <a:spcPct val="90000"/>
              </a:lnSpc>
            </a:pPr>
            <a:r>
              <a:rPr lang="it-IT" sz="2000" b="1"/>
              <a:t>Tutto ciò che non è escluso (da una legge fisica) è realizzabile.</a:t>
            </a:r>
          </a:p>
          <a:p>
            <a:pPr>
              <a:lnSpc>
                <a:spcPct val="90000"/>
              </a:lnSpc>
            </a:pPr>
            <a:r>
              <a:rPr lang="it-IT" sz="2000" b="1"/>
              <a:t>Le buone spiegazioni corrispondono alla giustizia e all’equità</a:t>
            </a:r>
          </a:p>
          <a:p>
            <a:pPr>
              <a:lnSpc>
                <a:spcPct val="90000"/>
              </a:lnSpc>
            </a:pPr>
            <a:r>
              <a:rPr lang="it-IT" sz="2000" b="1"/>
              <a:t>Promuovere la giustizia ed eliminare l’ingiustizia</a:t>
            </a:r>
          </a:p>
          <a:p>
            <a:pPr>
              <a:lnSpc>
                <a:spcPct val="90000"/>
              </a:lnSpc>
            </a:pPr>
            <a:r>
              <a:rPr lang="it-IT" sz="2000" b="1"/>
              <a:t>Promuovere la conoscenza esplicativa ed eliminare l’ignoranza</a:t>
            </a:r>
          </a:p>
          <a:p>
            <a:pPr>
              <a:lnSpc>
                <a:spcPct val="90000"/>
              </a:lnSpc>
            </a:pPr>
            <a:endParaRPr lang="it-IT" sz="20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13" y="628650"/>
            <a:ext cx="1727200" cy="257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628650"/>
            <a:ext cx="1727200" cy="257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652463"/>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3633788"/>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2513" y="3652838"/>
            <a:ext cx="17272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940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anim calcmode="lin" valueType="num">
                                      <p:cBhvr additive="base">
                                        <p:cTn id="19" dur="500" fill="hold"/>
                                        <p:tgtEl>
                                          <p:spTgt spid="4101"/>
                                        </p:tgtEl>
                                        <p:attrNameLst>
                                          <p:attrName>ppt_x</p:attrName>
                                        </p:attrNameLst>
                                      </p:cBhvr>
                                      <p:tavLst>
                                        <p:tav tm="0">
                                          <p:val>
                                            <p:strVal val="#ppt_x"/>
                                          </p:val>
                                        </p:tav>
                                        <p:tav tm="100000">
                                          <p:val>
                                            <p:strVal val="#ppt_x"/>
                                          </p:val>
                                        </p:tav>
                                      </p:tavLst>
                                    </p:anim>
                                    <p:anim calcmode="lin" valueType="num">
                                      <p:cBhvr additive="base">
                                        <p:cTn id="20" dur="500" fill="hold"/>
                                        <p:tgtEl>
                                          <p:spTgt spid="4101"/>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additive="base">
                                        <p:cTn id="25" dur="500" fill="hold"/>
                                        <p:tgtEl>
                                          <p:spTgt spid="4102"/>
                                        </p:tgtEl>
                                        <p:attrNameLst>
                                          <p:attrName>ppt_x</p:attrName>
                                        </p:attrNameLst>
                                      </p:cBhvr>
                                      <p:tavLst>
                                        <p:tav tm="0">
                                          <p:val>
                                            <p:strVal val="#ppt_x"/>
                                          </p:val>
                                        </p:tav>
                                        <p:tav tm="100000">
                                          <p:val>
                                            <p:strVal val="#ppt_x"/>
                                          </p:val>
                                        </p:tav>
                                      </p:tavLst>
                                    </p:anim>
                                    <p:anim calcmode="lin" valueType="num">
                                      <p:cBhvr additive="base">
                                        <p:cTn id="26"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103"/>
                                        </p:tgtEl>
                                        <p:attrNameLst>
                                          <p:attrName>style.visibility</p:attrName>
                                        </p:attrNameLst>
                                      </p:cBhvr>
                                      <p:to>
                                        <p:strVal val="visible"/>
                                      </p:to>
                                    </p:set>
                                    <p:anim calcmode="lin" valueType="num">
                                      <p:cBhvr additive="base">
                                        <p:cTn id="31" dur="500" fill="hold"/>
                                        <p:tgtEl>
                                          <p:spTgt spid="4103"/>
                                        </p:tgtEl>
                                        <p:attrNameLst>
                                          <p:attrName>ppt_x</p:attrName>
                                        </p:attrNameLst>
                                      </p:cBhvr>
                                      <p:tavLst>
                                        <p:tav tm="0">
                                          <p:val>
                                            <p:strVal val="#ppt_x"/>
                                          </p:val>
                                        </p:tav>
                                        <p:tav tm="100000">
                                          <p:val>
                                            <p:strVal val="#ppt_x"/>
                                          </p:val>
                                        </p:tav>
                                      </p:tavLst>
                                    </p:anim>
                                    <p:anim calcmode="lin" valueType="num">
                                      <p:cBhvr additive="base">
                                        <p:cTn id="32"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bita">
  <a:themeElements>
    <a:clrScheme name="O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Eclipse</Template>
  <TotalTime>3854</TotalTime>
  <Words>3718</Words>
  <Application>Microsoft Office PowerPoint</Application>
  <PresentationFormat>Presentazione su schermo (4:3)</PresentationFormat>
  <Paragraphs>457</Paragraphs>
  <Slides>88</Slides>
  <Notes>5</Notes>
  <HiddenSlides>3</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88</vt:i4>
      </vt:variant>
    </vt:vector>
  </HeadingPairs>
  <TitlesOfParts>
    <vt:vector size="90" baseType="lpstr">
      <vt:lpstr>Orbita</vt:lpstr>
      <vt:lpstr>Acrobat Document</vt:lpstr>
      <vt:lpstr>Perché i capelli bagnati sembrano più scuri?</vt:lpstr>
      <vt:lpstr>Presentazione standard di PowerPoint</vt:lpstr>
      <vt:lpstr>Percezione e cambiamenti di paradigma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Problem/puzzle  solving   vs  problem setting </vt:lpstr>
      <vt:lpstr>MATEMATICA IN CLASSE 6</vt:lpstr>
      <vt:lpstr>Il residuo  matematico  – informatico  </vt:lpstr>
      <vt:lpstr>Presentazione standard di PowerPoint</vt:lpstr>
      <vt:lpstr>GioNa</vt:lpstr>
      <vt:lpstr>MANIFESTO</vt:lpstr>
      <vt:lpstr>Altri articoli</vt:lpstr>
      <vt:lpstr>Presentazione standard di PowerPoint</vt:lpstr>
      <vt:lpstr>Presentazione standard di PowerPoint</vt:lpstr>
      <vt:lpstr>Presentazione standard di PowerPoint</vt:lpstr>
      <vt:lpstr>    </vt:lpstr>
      <vt:lpstr>Il respiro della matematica</vt:lpstr>
      <vt:lpstr>Presentazione standard di PowerPoint</vt:lpstr>
      <vt:lpstr>SUDOKU</vt:lpstr>
      <vt:lpstr>Gioco è una metafora suggestiva</vt:lpstr>
      <vt:lpstr>Perché il gioco? </vt:lpstr>
      <vt:lpstr>Giochi e filosofia e logica</vt:lpstr>
      <vt:lpstr>GLI INVARIANTI</vt:lpstr>
      <vt:lpstr>Presentazione standard di PowerPoint</vt:lpstr>
      <vt:lpstr>Circoli virtuosi</vt:lpstr>
      <vt:lpstr>I PUNTI FISSI</vt:lpstr>
      <vt:lpstr>Presentazione standard di PowerPoint</vt:lpstr>
      <vt:lpstr>De Viribus Quantitatis</vt:lpstr>
      <vt:lpstr>Luca Pacioli</vt:lpstr>
      <vt:lpstr>LI Capitolo : de portar 100 perle 10 miglia lontano, 10 per volta, et ogni miglio lascia una</vt:lpstr>
      <vt:lpstr>Una domanda fallace: quanti sono gli enunciati veri tra i seguenti?</vt:lpstr>
      <vt:lpstr>Qualche gioco logico</vt:lpstr>
      <vt:lpstr>Altri giochi</vt:lpstr>
      <vt:lpstr>PEREC jeux intéressants</vt:lpstr>
      <vt:lpstr>Cos’è una regola?</vt:lpstr>
      <vt:lpstr>Un paradosso</vt:lpstr>
      <vt:lpstr>Un 7 ostinato </vt:lpstr>
      <vt:lpstr>La matematica quotidiana</vt:lpstr>
      <vt:lpstr>Matematica e umorismo</vt:lpstr>
      <vt:lpstr>Matematica e umorismo</vt:lpstr>
      <vt:lpstr>Aforismi autoironici e non</vt:lpstr>
      <vt:lpstr>La matematica quotidiana   e la matematica divertente</vt:lpstr>
      <vt:lpstr>Presentazione standard di PowerPoint</vt:lpstr>
      <vt:lpstr>Presentazione standard di PowerPoint</vt:lpstr>
      <vt:lpstr>Matematica nella politica  ovvero  come usare la politica per preparare un programma elettorale</vt:lpstr>
      <vt:lpstr>Devo preoccuparmi?</vt:lpstr>
      <vt:lpstr>La matematica contro gli stereotipi e i pregiudizi</vt:lpstr>
      <vt:lpstr>Presentazione standard di PowerPoint</vt:lpstr>
      <vt:lpstr>Qualche domanda sull’energia</vt:lpstr>
      <vt:lpstr>Presentazione standard di PowerPoint</vt:lpstr>
      <vt:lpstr>Presentazione standard di PowerPoint</vt:lpstr>
      <vt:lpstr>Presentazione standard di PowerPoint</vt:lpstr>
      <vt:lpstr>Presentazione standard di PowerPoint</vt:lpstr>
      <vt:lpstr>Presentazione standard di PowerPoint</vt:lpstr>
      <vt:lpstr>PHYSICAL ACTIVITY AT HOME The aim is to stimulate the elderly towards a regular physical exercise and encourage them to participate to physical activity programmes  </vt:lpstr>
      <vt:lpstr>Presentazione standard di PowerPoint</vt:lpstr>
      <vt:lpstr>La fisica quotidiana: Perché la luna non cade dal cielo?</vt:lpstr>
      <vt:lpstr>Cosa significa “Perché?”?</vt:lpstr>
      <vt:lpstr>Dai capelli bagnati al grafo di internet</vt:lpstr>
      <vt:lpstr>Giocare con i GRAFI</vt:lpstr>
      <vt:lpstr> NON perdiamoci in un bicchiere d’acqua  </vt:lpstr>
      <vt:lpstr>La trottola normale e  la “tippe top” la trottola che si inverte</vt:lpstr>
      <vt:lpstr>Gli invarianti e i principi di conservazione</vt:lpstr>
      <vt:lpstr>Perché la notte è buio?</vt:lpstr>
      <vt:lpstr>Presentazione standard di PowerPoint</vt:lpstr>
      <vt:lpstr>Presentazione standard di PowerPoint</vt:lpstr>
      <vt:lpstr>HUBBLE</vt:lpstr>
      <vt:lpstr>Presentazione standard di PowerPoint</vt:lpstr>
      <vt:lpstr>Presentazione standard di PowerPoint</vt:lpstr>
      <vt:lpstr>Il principio cosmologico </vt:lpstr>
      <vt:lpstr>Perché i capelli bagnati sembrano più scuri</vt:lpstr>
      <vt:lpstr>Perché il cielo è blu</vt:lpstr>
      <vt:lpstr>Qual è il colore dell’acqua?</vt:lpstr>
      <vt:lpstr>Un tè con Einstein</vt:lpstr>
      <vt:lpstr>Un po’ di epistemologia</vt:lpstr>
      <vt:lpstr>Il principio antropico</vt:lpstr>
      <vt:lpstr>La cosa più incomprensibile dell’universo è che sia comprensibile  (A. Einstein)</vt:lpstr>
      <vt:lpstr>Metodo scientifico e metodo democratico</vt:lpstr>
      <vt:lpstr>METODO SCIENTIFICO E METODO DEMOCRATICO</vt:lpstr>
      <vt:lpstr>Progresso infinito</vt:lpstr>
    </vt:vector>
  </TitlesOfParts>
  <Company>Università degli Studi di Udine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Perché la notte è buia?</dc:title>
  <dc:creator>Università degli Studi di Udine</dc:creator>
  <cp:lastModifiedBy>Honsell</cp:lastModifiedBy>
  <cp:revision>62</cp:revision>
  <dcterms:created xsi:type="dcterms:W3CDTF">2013-02-17T06:15:24Z</dcterms:created>
  <dcterms:modified xsi:type="dcterms:W3CDTF">2013-10-13T05:19:06Z</dcterms:modified>
</cp:coreProperties>
</file>